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7"/>
  </p:notesMasterIdLst>
  <p:sldIdLst>
    <p:sldId id="256" r:id="rId2"/>
    <p:sldId id="449" r:id="rId3"/>
    <p:sldId id="457" r:id="rId4"/>
    <p:sldId id="458" r:id="rId5"/>
    <p:sldId id="456" r:id="rId6"/>
    <p:sldId id="478" r:id="rId7"/>
    <p:sldId id="459" r:id="rId8"/>
    <p:sldId id="460" r:id="rId9"/>
    <p:sldId id="461" r:id="rId10"/>
    <p:sldId id="462" r:id="rId11"/>
    <p:sldId id="463" r:id="rId12"/>
    <p:sldId id="464" r:id="rId13"/>
    <p:sldId id="471" r:id="rId14"/>
    <p:sldId id="472" r:id="rId15"/>
    <p:sldId id="473" r:id="rId16"/>
    <p:sldId id="474" r:id="rId17"/>
    <p:sldId id="468" r:id="rId18"/>
    <p:sldId id="465" r:id="rId19"/>
    <p:sldId id="466" r:id="rId20"/>
    <p:sldId id="476" r:id="rId21"/>
    <p:sldId id="451" r:id="rId22"/>
    <p:sldId id="452" r:id="rId23"/>
    <p:sldId id="477" r:id="rId24"/>
    <p:sldId id="479" r:id="rId25"/>
    <p:sldId id="385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ucida Sans Unicode" panose="020B0602030504020204" pitchFamily="34" charset="0"/>
      <p:regular r:id="rId32"/>
    </p:embeddedFont>
    <p:embeddedFont>
      <p:font typeface="Wingdings 2" panose="05020102010507070707" pitchFamily="18" charset="2"/>
      <p:regular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016"/>
    <a:srgbClr val="FC8604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41" autoAdjust="0"/>
    <p:restoredTop sz="94659" autoAdjust="0"/>
  </p:normalViewPr>
  <p:slideViewPr>
    <p:cSldViewPr>
      <p:cViewPr>
        <p:scale>
          <a:sx n="70" d="100"/>
          <a:sy n="70" d="100"/>
        </p:scale>
        <p:origin x="-4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pmodera.AD3\AppData\Local\Microsoft\Windows\Temporary%20Internet%20Files\Content.Outlook\XT04R0GZ\Sealing%20Rate%20Summary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dhoggr\Dropbox\ACEEE%20Why%20Occupancy%20Sensing%20Thermostats%20Dont%20Always%20Save\New%20DATA\ACEEE_2014_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dhoggr\Dropbox\ACEEE%20Why%20Occupancy%20Sensing%20Thermostats%20Dont%20Always%20Save\New%20DATA\ACEEE_2014_graph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dhoggr\Dropbox\ACEEE%20Why%20Occupancy%20Sensing%20Thermostats%20Dont%20Always%20Save\New%20DATA\ACEEE_2014_graph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dhoggr\Dropbox\ACEEE%20Why%20Occupancy%20Sensing%20Thermostats%20Dont%20Always%20Save\New%20DATA\ACEEE_2014_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307633420822404E-2"/>
          <c:y val="3.3191280290382139E-2"/>
          <c:w val="0.8013839676290464"/>
          <c:h val="0.8142326426956302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2DA2BF"/>
              </a:solidFill>
            </c:spPr>
          </c:dPt>
          <c:dPt>
            <c:idx val="3"/>
            <c:invertIfNegative val="0"/>
            <c:bubble3D val="0"/>
            <c:spPr>
              <a:solidFill>
                <a:srgbClr val="DA1F28">
                  <a:lumMod val="40000"/>
                  <a:lumOff val="60000"/>
                </a:srgbClr>
              </a:solidFill>
            </c:spPr>
          </c:dPt>
          <c:dPt>
            <c:idx val="4"/>
            <c:invertIfNegative val="0"/>
            <c:bubble3D val="0"/>
            <c:spPr>
              <a:solidFill>
                <a:srgbClr val="DEF5FA">
                  <a:lumMod val="75000"/>
                </a:srgbClr>
              </a:solidFill>
            </c:spPr>
          </c:dPt>
          <c:dPt>
            <c:idx val="5"/>
            <c:invertIfNegative val="0"/>
            <c:bubble3D val="0"/>
            <c:spPr>
              <a:solidFill>
                <a:srgbClr val="DA1F28">
                  <a:lumMod val="60000"/>
                  <a:lumOff val="40000"/>
                </a:srgbClr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(Sheet1!$D$4:$D$8,Sheet1!$D$10,Sheet1!$D$12)</c:f>
              <c:strCache>
                <c:ptCount val="7"/>
                <c:pt idx="0">
                  <c:v>2009 IECC</c:v>
                </c:pt>
                <c:pt idx="1">
                  <c:v>2012 IECC</c:v>
                </c:pt>
                <c:pt idx="2">
                  <c:v>Pre Test 1</c:v>
                </c:pt>
                <c:pt idx="3">
                  <c:v>Post Test 1</c:v>
                </c:pt>
                <c:pt idx="4">
                  <c:v>Pre Test 2</c:v>
                </c:pt>
                <c:pt idx="5">
                  <c:v>Post Test 2</c:v>
                </c:pt>
                <c:pt idx="6">
                  <c:v>Goal (Passive House)</c:v>
                </c:pt>
              </c:strCache>
            </c:strRef>
          </c:cat>
          <c:val>
            <c:numRef>
              <c:f>(Sheet1!$F$4:$F$8,Sheet1!$F$10,Sheet1!$F$12)</c:f>
              <c:numCache>
                <c:formatCode>General</c:formatCode>
                <c:ptCount val="7"/>
                <c:pt idx="0">
                  <c:v>7</c:v>
                </c:pt>
                <c:pt idx="1">
                  <c:v>3</c:v>
                </c:pt>
                <c:pt idx="2">
                  <c:v>4.1499999999999995</c:v>
                </c:pt>
                <c:pt idx="3">
                  <c:v>2.61</c:v>
                </c:pt>
                <c:pt idx="4">
                  <c:v>2.56</c:v>
                </c:pt>
                <c:pt idx="5">
                  <c:v>0.79</c:v>
                </c:pt>
                <c:pt idx="6">
                  <c:v>0.60000000000000053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822464"/>
        <c:axId val="103824000"/>
      </c:barChart>
      <c:catAx>
        <c:axId val="103822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3824000"/>
        <c:crosses val="autoZero"/>
        <c:auto val="1"/>
        <c:lblAlgn val="ctr"/>
        <c:lblOffset val="100"/>
        <c:noMultiLvlLbl val="0"/>
      </c:catAx>
      <c:valAx>
        <c:axId val="1038240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ACH50</a:t>
                </a:r>
              </a:p>
            </c:rich>
          </c:tx>
          <c:layout>
            <c:manualLayout>
              <c:xMode val="edge"/>
              <c:yMode val="edge"/>
              <c:x val="5.9417700916745133E-3"/>
              <c:y val="0.43581428329523419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103822464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603703147460792"/>
          <c:y val="2.1137812318914682E-2"/>
          <c:w val="0.83398113382966099"/>
          <c:h val="0.90079285543852472"/>
        </c:manualLayout>
      </c:layout>
      <c:barChart>
        <c:barDir val="col"/>
        <c:grouping val="clustered"/>
        <c:varyColors val="0"/>
        <c:ser>
          <c:idx val="0"/>
          <c:order val="0"/>
          <c:tx>
            <c:v>Sealing Rate</c:v>
          </c:tx>
          <c:invertIfNegative val="0"/>
          <c:cat>
            <c:strRef>
              <c:f>'Summary Table'!$B$2:$B$6</c:f>
              <c:strCache>
                <c:ptCount val="5"/>
                <c:pt idx="0">
                  <c:v>NY Test 1</c:v>
                </c:pt>
                <c:pt idx="1">
                  <c:v>NY Test 2</c:v>
                </c:pt>
                <c:pt idx="2">
                  <c:v>NY Test 3</c:v>
                </c:pt>
                <c:pt idx="3">
                  <c:v>Honda Test 1</c:v>
                </c:pt>
                <c:pt idx="4">
                  <c:v>Honda Test 2</c:v>
                </c:pt>
              </c:strCache>
            </c:strRef>
          </c:cat>
          <c:val>
            <c:numRef>
              <c:f>'Summary Table'!$I$2:$I$6</c:f>
              <c:numCache>
                <c:formatCode>0.0</c:formatCode>
                <c:ptCount val="5"/>
                <c:pt idx="0">
                  <c:v>3.472727272727274</c:v>
                </c:pt>
                <c:pt idx="1">
                  <c:v>4.3521126760563345</c:v>
                </c:pt>
                <c:pt idx="2">
                  <c:v>2.5408163265306127</c:v>
                </c:pt>
                <c:pt idx="3">
                  <c:v>0.29333333333333328</c:v>
                </c:pt>
                <c:pt idx="4">
                  <c:v>0.3</c:v>
                </c:pt>
              </c:numCache>
            </c:numRef>
          </c:val>
        </c:ser>
        <c:ser>
          <c:idx val="1"/>
          <c:order val="1"/>
          <c:tx>
            <c:v>Solid Sealant Injection Rate</c:v>
          </c:tx>
          <c:invertIfNegative val="0"/>
          <c:cat>
            <c:strRef>
              <c:f>'Summary Table'!$B$2:$B$6</c:f>
              <c:strCache>
                <c:ptCount val="5"/>
                <c:pt idx="0">
                  <c:v>NY Test 1</c:v>
                </c:pt>
                <c:pt idx="1">
                  <c:v>NY Test 2</c:v>
                </c:pt>
                <c:pt idx="2">
                  <c:v>NY Test 3</c:v>
                </c:pt>
                <c:pt idx="3">
                  <c:v>Honda Test 1</c:v>
                </c:pt>
                <c:pt idx="4">
                  <c:v>Honda Test 2</c:v>
                </c:pt>
              </c:strCache>
            </c:strRef>
          </c:cat>
          <c:val>
            <c:numRef>
              <c:f>'Summary Table'!$K$2:$K$6</c:f>
              <c:numCache>
                <c:formatCode>0.0</c:formatCode>
                <c:ptCount val="5"/>
                <c:pt idx="0">
                  <c:v>2.0363636363636366</c:v>
                </c:pt>
                <c:pt idx="1">
                  <c:v>2.594366197183096</c:v>
                </c:pt>
                <c:pt idx="2">
                  <c:v>2.1000000000000005</c:v>
                </c:pt>
                <c:pt idx="3">
                  <c:v>6.0623809523809493</c:v>
                </c:pt>
                <c:pt idx="4">
                  <c:v>1.366101694915254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457728"/>
        <c:axId val="127119744"/>
      </c:barChart>
      <c:catAx>
        <c:axId val="106457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7119744"/>
        <c:crosses val="autoZero"/>
        <c:auto val="1"/>
        <c:lblAlgn val="ctr"/>
        <c:lblOffset val="100"/>
        <c:noMultiLvlLbl val="0"/>
      </c:catAx>
      <c:valAx>
        <c:axId val="1271197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Sealing Rate [</a:t>
                </a:r>
                <a:r>
                  <a:rPr lang="en-US" dirty="0" smtClean="0"/>
                  <a:t>ACH50/h] </a:t>
                </a:r>
                <a:r>
                  <a:rPr lang="en-US" dirty="0"/>
                  <a:t>OR Sealant Injection Rate [</a:t>
                </a:r>
                <a:r>
                  <a:rPr lang="en-US" dirty="0" err="1" smtClean="0"/>
                  <a:t>lb</a:t>
                </a:r>
                <a:r>
                  <a:rPr lang="en-US" dirty="0" smtClean="0"/>
                  <a:t>/h]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0638860878085063E-2"/>
              <c:y val="0.1334198160294898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1064577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2143935005399529"/>
          <c:y val="7.1737786023500311E-2"/>
          <c:w val="0.34475902365065403"/>
          <c:h val="0.18078642767056716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43160836238753"/>
          <c:y val="2.2629598174085643E-2"/>
          <c:w val="0.71109703285900805"/>
          <c:h val="0.83243485103667347"/>
        </c:manualLayout>
      </c:layout>
      <c:scatterChart>
        <c:scatterStyle val="lineMarker"/>
        <c:varyColors val="0"/>
        <c:ser>
          <c:idx val="0"/>
          <c:order val="0"/>
          <c:tx>
            <c:v>Measured Performance (ON)</c:v>
          </c:tx>
          <c:spPr>
            <a:ln w="47625">
              <a:noFill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xVal>
            <c:numRef>
              <c:f>MALCOLM_for_graph!$D$2:$D$793</c:f>
              <c:numCache>
                <c:formatCode>General</c:formatCode>
                <c:ptCount val="792"/>
                <c:pt idx="0">
                  <c:v>59.25</c:v>
                </c:pt>
                <c:pt idx="1">
                  <c:v>59.5</c:v>
                </c:pt>
                <c:pt idx="2">
                  <c:v>60.25</c:v>
                </c:pt>
                <c:pt idx="3">
                  <c:v>56.75</c:v>
                </c:pt>
                <c:pt idx="4">
                  <c:v>54.75</c:v>
                </c:pt>
                <c:pt idx="5">
                  <c:v>53.75</c:v>
                </c:pt>
                <c:pt idx="6">
                  <c:v>52</c:v>
                </c:pt>
                <c:pt idx="7">
                  <c:v>53.5</c:v>
                </c:pt>
                <c:pt idx="8">
                  <c:v>59.75</c:v>
                </c:pt>
                <c:pt idx="9">
                  <c:v>64.25</c:v>
                </c:pt>
                <c:pt idx="10">
                  <c:v>69.25</c:v>
                </c:pt>
                <c:pt idx="11">
                  <c:v>73.25</c:v>
                </c:pt>
                <c:pt idx="12">
                  <c:v>77</c:v>
                </c:pt>
                <c:pt idx="13">
                  <c:v>80.25</c:v>
                </c:pt>
                <c:pt idx="14">
                  <c:v>82</c:v>
                </c:pt>
                <c:pt idx="15">
                  <c:v>83.5</c:v>
                </c:pt>
                <c:pt idx="16">
                  <c:v>83</c:v>
                </c:pt>
                <c:pt idx="17">
                  <c:v>81.25</c:v>
                </c:pt>
                <c:pt idx="18">
                  <c:v>79</c:v>
                </c:pt>
                <c:pt idx="19">
                  <c:v>74</c:v>
                </c:pt>
                <c:pt idx="20">
                  <c:v>68.25</c:v>
                </c:pt>
                <c:pt idx="21">
                  <c:v>64.5</c:v>
                </c:pt>
                <c:pt idx="22">
                  <c:v>63</c:v>
                </c:pt>
                <c:pt idx="23">
                  <c:v>59.75</c:v>
                </c:pt>
                <c:pt idx="24">
                  <c:v>57.25</c:v>
                </c:pt>
                <c:pt idx="25">
                  <c:v>55.75</c:v>
                </c:pt>
                <c:pt idx="26">
                  <c:v>53.75</c:v>
                </c:pt>
                <c:pt idx="27">
                  <c:v>52.75</c:v>
                </c:pt>
                <c:pt idx="28">
                  <c:v>51.5</c:v>
                </c:pt>
                <c:pt idx="29">
                  <c:v>50.75</c:v>
                </c:pt>
                <c:pt idx="30">
                  <c:v>50.25</c:v>
                </c:pt>
                <c:pt idx="31">
                  <c:v>50.75</c:v>
                </c:pt>
                <c:pt idx="32">
                  <c:v>54.5</c:v>
                </c:pt>
                <c:pt idx="33">
                  <c:v>59.25</c:v>
                </c:pt>
                <c:pt idx="34">
                  <c:v>62.75</c:v>
                </c:pt>
                <c:pt idx="35">
                  <c:v>66.75</c:v>
                </c:pt>
                <c:pt idx="36">
                  <c:v>71.5</c:v>
                </c:pt>
                <c:pt idx="37">
                  <c:v>74.25</c:v>
                </c:pt>
                <c:pt idx="38">
                  <c:v>77</c:v>
                </c:pt>
                <c:pt idx="39">
                  <c:v>77.5</c:v>
                </c:pt>
                <c:pt idx="40">
                  <c:v>79.25</c:v>
                </c:pt>
                <c:pt idx="41">
                  <c:v>78</c:v>
                </c:pt>
                <c:pt idx="42">
                  <c:v>73.25</c:v>
                </c:pt>
                <c:pt idx="43">
                  <c:v>69.25</c:v>
                </c:pt>
                <c:pt idx="44">
                  <c:v>64.75</c:v>
                </c:pt>
                <c:pt idx="45">
                  <c:v>63.25</c:v>
                </c:pt>
                <c:pt idx="46">
                  <c:v>60</c:v>
                </c:pt>
                <c:pt idx="47">
                  <c:v>58.25</c:v>
                </c:pt>
                <c:pt idx="48">
                  <c:v>57.25</c:v>
                </c:pt>
                <c:pt idx="49">
                  <c:v>55.25</c:v>
                </c:pt>
                <c:pt idx="50">
                  <c:v>54</c:v>
                </c:pt>
                <c:pt idx="51">
                  <c:v>52.5</c:v>
                </c:pt>
                <c:pt idx="52">
                  <c:v>52.75</c:v>
                </c:pt>
                <c:pt idx="53">
                  <c:v>52</c:v>
                </c:pt>
                <c:pt idx="54">
                  <c:v>53.25</c:v>
                </c:pt>
                <c:pt idx="55">
                  <c:v>55.25</c:v>
                </c:pt>
                <c:pt idx="56">
                  <c:v>58.75</c:v>
                </c:pt>
                <c:pt idx="57">
                  <c:v>62</c:v>
                </c:pt>
                <c:pt idx="58">
                  <c:v>65.5</c:v>
                </c:pt>
                <c:pt idx="59">
                  <c:v>69</c:v>
                </c:pt>
                <c:pt idx="60">
                  <c:v>71.5</c:v>
                </c:pt>
                <c:pt idx="61">
                  <c:v>73.25</c:v>
                </c:pt>
                <c:pt idx="62">
                  <c:v>74.25</c:v>
                </c:pt>
                <c:pt idx="63">
                  <c:v>76.75</c:v>
                </c:pt>
                <c:pt idx="64">
                  <c:v>76</c:v>
                </c:pt>
                <c:pt idx="65">
                  <c:v>76.5</c:v>
                </c:pt>
                <c:pt idx="66">
                  <c:v>72.5</c:v>
                </c:pt>
                <c:pt idx="67">
                  <c:v>68.75</c:v>
                </c:pt>
                <c:pt idx="68">
                  <c:v>64.5</c:v>
                </c:pt>
                <c:pt idx="69">
                  <c:v>61</c:v>
                </c:pt>
                <c:pt idx="70">
                  <c:v>59.75</c:v>
                </c:pt>
                <c:pt idx="71">
                  <c:v>58</c:v>
                </c:pt>
                <c:pt idx="72">
                  <c:v>56.75</c:v>
                </c:pt>
                <c:pt idx="73">
                  <c:v>55.25</c:v>
                </c:pt>
                <c:pt idx="74">
                  <c:v>53.75</c:v>
                </c:pt>
                <c:pt idx="75">
                  <c:v>51</c:v>
                </c:pt>
                <c:pt idx="76">
                  <c:v>50</c:v>
                </c:pt>
                <c:pt idx="77">
                  <c:v>49.75</c:v>
                </c:pt>
                <c:pt idx="78">
                  <c:v>47.5</c:v>
                </c:pt>
                <c:pt idx="79">
                  <c:v>47.75</c:v>
                </c:pt>
                <c:pt idx="80">
                  <c:v>52.5</c:v>
                </c:pt>
                <c:pt idx="81">
                  <c:v>57.5</c:v>
                </c:pt>
                <c:pt idx="82">
                  <c:v>61.5</c:v>
                </c:pt>
                <c:pt idx="83">
                  <c:v>62.5</c:v>
                </c:pt>
                <c:pt idx="84">
                  <c:v>62.5</c:v>
                </c:pt>
                <c:pt idx="85">
                  <c:v>64</c:v>
                </c:pt>
                <c:pt idx="86">
                  <c:v>64.75</c:v>
                </c:pt>
                <c:pt idx="87">
                  <c:v>64.5</c:v>
                </c:pt>
                <c:pt idx="88">
                  <c:v>65</c:v>
                </c:pt>
                <c:pt idx="89">
                  <c:v>60.75</c:v>
                </c:pt>
                <c:pt idx="90">
                  <c:v>59</c:v>
                </c:pt>
                <c:pt idx="91">
                  <c:v>58.75</c:v>
                </c:pt>
                <c:pt idx="92">
                  <c:v>58.25</c:v>
                </c:pt>
                <c:pt idx="93">
                  <c:v>58.25</c:v>
                </c:pt>
                <c:pt idx="94">
                  <c:v>56.25</c:v>
                </c:pt>
                <c:pt idx="95">
                  <c:v>54.75</c:v>
                </c:pt>
                <c:pt idx="96">
                  <c:v>53.25</c:v>
                </c:pt>
                <c:pt idx="97">
                  <c:v>53</c:v>
                </c:pt>
                <c:pt idx="98">
                  <c:v>52.25</c:v>
                </c:pt>
                <c:pt idx="99">
                  <c:v>52.25</c:v>
                </c:pt>
                <c:pt idx="100">
                  <c:v>52</c:v>
                </c:pt>
                <c:pt idx="101">
                  <c:v>51.75</c:v>
                </c:pt>
                <c:pt idx="102">
                  <c:v>51.75</c:v>
                </c:pt>
                <c:pt idx="103">
                  <c:v>52.25</c:v>
                </c:pt>
                <c:pt idx="104">
                  <c:v>54.25</c:v>
                </c:pt>
                <c:pt idx="105">
                  <c:v>57.25</c:v>
                </c:pt>
                <c:pt idx="106">
                  <c:v>60.5</c:v>
                </c:pt>
                <c:pt idx="107">
                  <c:v>63.25</c:v>
                </c:pt>
                <c:pt idx="108">
                  <c:v>65.75</c:v>
                </c:pt>
                <c:pt idx="109">
                  <c:v>67.25</c:v>
                </c:pt>
                <c:pt idx="110">
                  <c:v>69.25</c:v>
                </c:pt>
                <c:pt idx="111">
                  <c:v>68.75</c:v>
                </c:pt>
                <c:pt idx="112">
                  <c:v>69.25</c:v>
                </c:pt>
                <c:pt idx="113">
                  <c:v>68.25</c:v>
                </c:pt>
                <c:pt idx="114">
                  <c:v>67.25</c:v>
                </c:pt>
                <c:pt idx="115">
                  <c:v>64</c:v>
                </c:pt>
                <c:pt idx="116">
                  <c:v>60.75</c:v>
                </c:pt>
                <c:pt idx="117">
                  <c:v>59</c:v>
                </c:pt>
                <c:pt idx="118">
                  <c:v>55.75</c:v>
                </c:pt>
                <c:pt idx="119">
                  <c:v>53.25</c:v>
                </c:pt>
                <c:pt idx="120">
                  <c:v>59.5</c:v>
                </c:pt>
                <c:pt idx="121">
                  <c:v>57.25</c:v>
                </c:pt>
                <c:pt idx="122">
                  <c:v>54</c:v>
                </c:pt>
                <c:pt idx="123">
                  <c:v>53.25</c:v>
                </c:pt>
                <c:pt idx="124">
                  <c:v>52.25</c:v>
                </c:pt>
                <c:pt idx="125">
                  <c:v>51.25</c:v>
                </c:pt>
                <c:pt idx="126">
                  <c:v>52.25</c:v>
                </c:pt>
                <c:pt idx="127">
                  <c:v>56</c:v>
                </c:pt>
                <c:pt idx="128">
                  <c:v>64.25</c:v>
                </c:pt>
                <c:pt idx="129">
                  <c:v>69.75</c:v>
                </c:pt>
                <c:pt idx="130">
                  <c:v>75.5</c:v>
                </c:pt>
                <c:pt idx="131">
                  <c:v>80.25</c:v>
                </c:pt>
                <c:pt idx="132">
                  <c:v>83.75</c:v>
                </c:pt>
                <c:pt idx="133">
                  <c:v>85.75</c:v>
                </c:pt>
                <c:pt idx="134">
                  <c:v>87.5</c:v>
                </c:pt>
                <c:pt idx="135">
                  <c:v>88.5</c:v>
                </c:pt>
                <c:pt idx="136">
                  <c:v>88.5</c:v>
                </c:pt>
                <c:pt idx="137">
                  <c:v>87.5</c:v>
                </c:pt>
                <c:pt idx="138">
                  <c:v>85.5</c:v>
                </c:pt>
                <c:pt idx="139">
                  <c:v>78.5</c:v>
                </c:pt>
                <c:pt idx="140">
                  <c:v>68.5</c:v>
                </c:pt>
                <c:pt idx="141">
                  <c:v>63.75</c:v>
                </c:pt>
                <c:pt idx="142">
                  <c:v>61.25</c:v>
                </c:pt>
                <c:pt idx="143">
                  <c:v>59.75</c:v>
                </c:pt>
                <c:pt idx="144">
                  <c:v>59</c:v>
                </c:pt>
                <c:pt idx="145">
                  <c:v>59.25</c:v>
                </c:pt>
                <c:pt idx="146">
                  <c:v>58</c:v>
                </c:pt>
                <c:pt idx="147">
                  <c:v>54.25</c:v>
                </c:pt>
                <c:pt idx="148">
                  <c:v>53</c:v>
                </c:pt>
                <c:pt idx="149">
                  <c:v>51.75</c:v>
                </c:pt>
                <c:pt idx="150">
                  <c:v>51.75</c:v>
                </c:pt>
                <c:pt idx="151">
                  <c:v>52.75</c:v>
                </c:pt>
                <c:pt idx="152">
                  <c:v>55.5</c:v>
                </c:pt>
                <c:pt idx="153">
                  <c:v>59.5</c:v>
                </c:pt>
                <c:pt idx="154">
                  <c:v>64.5</c:v>
                </c:pt>
                <c:pt idx="155">
                  <c:v>68.75</c:v>
                </c:pt>
                <c:pt idx="156">
                  <c:v>72.75</c:v>
                </c:pt>
                <c:pt idx="157">
                  <c:v>75.75</c:v>
                </c:pt>
                <c:pt idx="158">
                  <c:v>78</c:v>
                </c:pt>
                <c:pt idx="159">
                  <c:v>78.25</c:v>
                </c:pt>
                <c:pt idx="160">
                  <c:v>78</c:v>
                </c:pt>
                <c:pt idx="161">
                  <c:v>76.75</c:v>
                </c:pt>
                <c:pt idx="162">
                  <c:v>73.75</c:v>
                </c:pt>
                <c:pt idx="163">
                  <c:v>69</c:v>
                </c:pt>
                <c:pt idx="164">
                  <c:v>64</c:v>
                </c:pt>
                <c:pt idx="165">
                  <c:v>60.25</c:v>
                </c:pt>
                <c:pt idx="166">
                  <c:v>57.5</c:v>
                </c:pt>
                <c:pt idx="167">
                  <c:v>56</c:v>
                </c:pt>
                <c:pt idx="168">
                  <c:v>55.25</c:v>
                </c:pt>
                <c:pt idx="169">
                  <c:v>54</c:v>
                </c:pt>
                <c:pt idx="170">
                  <c:v>52.75</c:v>
                </c:pt>
                <c:pt idx="171">
                  <c:v>51.75</c:v>
                </c:pt>
                <c:pt idx="172">
                  <c:v>50.75</c:v>
                </c:pt>
                <c:pt idx="173">
                  <c:v>50</c:v>
                </c:pt>
                <c:pt idx="174">
                  <c:v>49.25</c:v>
                </c:pt>
                <c:pt idx="175">
                  <c:v>50.75</c:v>
                </c:pt>
                <c:pt idx="176">
                  <c:v>54.5</c:v>
                </c:pt>
                <c:pt idx="177">
                  <c:v>59.25</c:v>
                </c:pt>
                <c:pt idx="178">
                  <c:v>63.75</c:v>
                </c:pt>
                <c:pt idx="179">
                  <c:v>68.75</c:v>
                </c:pt>
                <c:pt idx="180">
                  <c:v>73.75</c:v>
                </c:pt>
                <c:pt idx="181">
                  <c:v>78</c:v>
                </c:pt>
                <c:pt idx="182">
                  <c:v>80.25</c:v>
                </c:pt>
                <c:pt idx="183">
                  <c:v>81.75</c:v>
                </c:pt>
                <c:pt idx="184">
                  <c:v>82.25</c:v>
                </c:pt>
                <c:pt idx="185">
                  <c:v>81.5</c:v>
                </c:pt>
                <c:pt idx="186">
                  <c:v>79.25</c:v>
                </c:pt>
                <c:pt idx="187">
                  <c:v>74.5</c:v>
                </c:pt>
                <c:pt idx="188">
                  <c:v>68.5</c:v>
                </c:pt>
                <c:pt idx="189">
                  <c:v>64.5</c:v>
                </c:pt>
                <c:pt idx="190">
                  <c:v>61.25</c:v>
                </c:pt>
                <c:pt idx="191">
                  <c:v>59.5</c:v>
                </c:pt>
                <c:pt idx="192">
                  <c:v>57.75</c:v>
                </c:pt>
                <c:pt idx="193">
                  <c:v>55.75</c:v>
                </c:pt>
                <c:pt idx="194">
                  <c:v>54.25</c:v>
                </c:pt>
                <c:pt idx="195">
                  <c:v>53.5</c:v>
                </c:pt>
                <c:pt idx="196">
                  <c:v>52.75</c:v>
                </c:pt>
                <c:pt idx="197">
                  <c:v>52</c:v>
                </c:pt>
                <c:pt idx="198">
                  <c:v>51.25</c:v>
                </c:pt>
                <c:pt idx="199">
                  <c:v>52.75</c:v>
                </c:pt>
                <c:pt idx="200">
                  <c:v>57.75</c:v>
                </c:pt>
                <c:pt idx="201">
                  <c:v>62.25</c:v>
                </c:pt>
                <c:pt idx="202">
                  <c:v>68.5</c:v>
                </c:pt>
                <c:pt idx="203">
                  <c:v>73.75</c:v>
                </c:pt>
                <c:pt idx="204">
                  <c:v>78</c:v>
                </c:pt>
                <c:pt idx="205">
                  <c:v>81.75</c:v>
                </c:pt>
                <c:pt idx="206">
                  <c:v>85.25</c:v>
                </c:pt>
                <c:pt idx="207">
                  <c:v>86.75</c:v>
                </c:pt>
                <c:pt idx="208">
                  <c:v>87.5</c:v>
                </c:pt>
                <c:pt idx="209">
                  <c:v>86</c:v>
                </c:pt>
                <c:pt idx="210">
                  <c:v>84.5</c:v>
                </c:pt>
                <c:pt idx="211">
                  <c:v>79.75</c:v>
                </c:pt>
                <c:pt idx="212">
                  <c:v>72.5</c:v>
                </c:pt>
                <c:pt idx="213">
                  <c:v>67.5</c:v>
                </c:pt>
                <c:pt idx="214">
                  <c:v>65</c:v>
                </c:pt>
                <c:pt idx="215">
                  <c:v>62.25</c:v>
                </c:pt>
                <c:pt idx="216">
                  <c:v>59.75</c:v>
                </c:pt>
                <c:pt idx="217">
                  <c:v>57.25</c:v>
                </c:pt>
                <c:pt idx="218">
                  <c:v>56.25</c:v>
                </c:pt>
                <c:pt idx="219">
                  <c:v>56</c:v>
                </c:pt>
                <c:pt idx="220">
                  <c:v>56</c:v>
                </c:pt>
                <c:pt idx="221">
                  <c:v>55.25</c:v>
                </c:pt>
                <c:pt idx="222">
                  <c:v>55</c:v>
                </c:pt>
                <c:pt idx="223">
                  <c:v>56.75</c:v>
                </c:pt>
                <c:pt idx="224">
                  <c:v>59.75</c:v>
                </c:pt>
                <c:pt idx="225">
                  <c:v>66.75</c:v>
                </c:pt>
                <c:pt idx="226">
                  <c:v>73.5</c:v>
                </c:pt>
                <c:pt idx="227">
                  <c:v>80</c:v>
                </c:pt>
                <c:pt idx="228">
                  <c:v>84.5</c:v>
                </c:pt>
                <c:pt idx="229">
                  <c:v>87.5</c:v>
                </c:pt>
                <c:pt idx="230">
                  <c:v>89</c:v>
                </c:pt>
                <c:pt idx="231">
                  <c:v>89.25</c:v>
                </c:pt>
                <c:pt idx="232">
                  <c:v>89.5</c:v>
                </c:pt>
                <c:pt idx="233">
                  <c:v>90</c:v>
                </c:pt>
                <c:pt idx="234">
                  <c:v>88.5</c:v>
                </c:pt>
                <c:pt idx="235">
                  <c:v>83.75</c:v>
                </c:pt>
                <c:pt idx="236">
                  <c:v>79.25</c:v>
                </c:pt>
                <c:pt idx="237">
                  <c:v>75.75</c:v>
                </c:pt>
                <c:pt idx="238">
                  <c:v>73.75</c:v>
                </c:pt>
                <c:pt idx="239">
                  <c:v>72.5</c:v>
                </c:pt>
                <c:pt idx="240">
                  <c:v>69.75</c:v>
                </c:pt>
                <c:pt idx="241">
                  <c:v>73.25</c:v>
                </c:pt>
                <c:pt idx="242">
                  <c:v>74</c:v>
                </c:pt>
                <c:pt idx="243">
                  <c:v>73</c:v>
                </c:pt>
                <c:pt idx="244">
                  <c:v>72.25</c:v>
                </c:pt>
                <c:pt idx="245">
                  <c:v>71.25</c:v>
                </c:pt>
                <c:pt idx="246">
                  <c:v>69.25</c:v>
                </c:pt>
                <c:pt idx="247">
                  <c:v>70.75</c:v>
                </c:pt>
                <c:pt idx="248">
                  <c:v>75</c:v>
                </c:pt>
                <c:pt idx="249">
                  <c:v>78</c:v>
                </c:pt>
                <c:pt idx="250">
                  <c:v>80.75</c:v>
                </c:pt>
                <c:pt idx="251">
                  <c:v>84.25</c:v>
                </c:pt>
                <c:pt idx="252">
                  <c:v>86.5</c:v>
                </c:pt>
                <c:pt idx="253">
                  <c:v>89.25</c:v>
                </c:pt>
                <c:pt idx="254">
                  <c:v>91</c:v>
                </c:pt>
                <c:pt idx="255">
                  <c:v>90.25</c:v>
                </c:pt>
                <c:pt idx="256">
                  <c:v>91</c:v>
                </c:pt>
                <c:pt idx="257">
                  <c:v>89.5</c:v>
                </c:pt>
                <c:pt idx="258">
                  <c:v>87.25</c:v>
                </c:pt>
                <c:pt idx="259">
                  <c:v>85</c:v>
                </c:pt>
                <c:pt idx="260">
                  <c:v>81.25</c:v>
                </c:pt>
                <c:pt idx="261">
                  <c:v>78.25</c:v>
                </c:pt>
                <c:pt idx="262">
                  <c:v>75.5</c:v>
                </c:pt>
                <c:pt idx="263">
                  <c:v>73.5</c:v>
                </c:pt>
                <c:pt idx="264">
                  <c:v>73.25</c:v>
                </c:pt>
                <c:pt idx="265">
                  <c:v>73.75</c:v>
                </c:pt>
                <c:pt idx="266">
                  <c:v>72.5</c:v>
                </c:pt>
                <c:pt idx="267">
                  <c:v>71.25</c:v>
                </c:pt>
                <c:pt idx="268">
                  <c:v>70.25</c:v>
                </c:pt>
                <c:pt idx="269">
                  <c:v>68.75</c:v>
                </c:pt>
                <c:pt idx="270">
                  <c:v>67.5</c:v>
                </c:pt>
                <c:pt idx="271">
                  <c:v>67.25</c:v>
                </c:pt>
                <c:pt idx="272">
                  <c:v>69</c:v>
                </c:pt>
                <c:pt idx="273">
                  <c:v>72</c:v>
                </c:pt>
                <c:pt idx="274">
                  <c:v>73.75</c:v>
                </c:pt>
                <c:pt idx="275">
                  <c:v>76.5</c:v>
                </c:pt>
                <c:pt idx="276">
                  <c:v>78.5</c:v>
                </c:pt>
                <c:pt idx="277">
                  <c:v>81</c:v>
                </c:pt>
                <c:pt idx="278">
                  <c:v>83.25</c:v>
                </c:pt>
                <c:pt idx="279">
                  <c:v>83.25</c:v>
                </c:pt>
                <c:pt idx="280">
                  <c:v>82.25</c:v>
                </c:pt>
                <c:pt idx="281">
                  <c:v>82</c:v>
                </c:pt>
                <c:pt idx="282">
                  <c:v>80.25</c:v>
                </c:pt>
                <c:pt idx="283">
                  <c:v>78</c:v>
                </c:pt>
                <c:pt idx="284">
                  <c:v>76.5</c:v>
                </c:pt>
                <c:pt idx="285">
                  <c:v>75.25</c:v>
                </c:pt>
                <c:pt idx="286">
                  <c:v>73.5</c:v>
                </c:pt>
                <c:pt idx="287">
                  <c:v>70</c:v>
                </c:pt>
                <c:pt idx="288">
                  <c:v>63.25</c:v>
                </c:pt>
                <c:pt idx="289">
                  <c:v>60.5</c:v>
                </c:pt>
                <c:pt idx="290">
                  <c:v>60</c:v>
                </c:pt>
                <c:pt idx="291">
                  <c:v>59</c:v>
                </c:pt>
                <c:pt idx="292">
                  <c:v>58</c:v>
                </c:pt>
                <c:pt idx="293">
                  <c:v>57.5</c:v>
                </c:pt>
                <c:pt idx="294">
                  <c:v>56.75</c:v>
                </c:pt>
                <c:pt idx="295">
                  <c:v>56.75</c:v>
                </c:pt>
                <c:pt idx="296">
                  <c:v>57</c:v>
                </c:pt>
                <c:pt idx="297">
                  <c:v>59.75</c:v>
                </c:pt>
                <c:pt idx="298">
                  <c:v>64</c:v>
                </c:pt>
                <c:pt idx="299">
                  <c:v>68</c:v>
                </c:pt>
                <c:pt idx="300">
                  <c:v>70</c:v>
                </c:pt>
                <c:pt idx="301">
                  <c:v>74</c:v>
                </c:pt>
                <c:pt idx="302">
                  <c:v>75</c:v>
                </c:pt>
                <c:pt idx="303">
                  <c:v>76.25</c:v>
                </c:pt>
                <c:pt idx="304">
                  <c:v>75.75</c:v>
                </c:pt>
                <c:pt idx="305">
                  <c:v>75</c:v>
                </c:pt>
                <c:pt idx="306">
                  <c:v>72</c:v>
                </c:pt>
                <c:pt idx="307">
                  <c:v>68</c:v>
                </c:pt>
                <c:pt idx="308">
                  <c:v>64.75</c:v>
                </c:pt>
                <c:pt idx="309">
                  <c:v>61.75</c:v>
                </c:pt>
                <c:pt idx="310">
                  <c:v>60</c:v>
                </c:pt>
                <c:pt idx="311">
                  <c:v>59</c:v>
                </c:pt>
                <c:pt idx="312">
                  <c:v>58.75</c:v>
                </c:pt>
                <c:pt idx="313">
                  <c:v>57.25</c:v>
                </c:pt>
                <c:pt idx="314">
                  <c:v>56.25</c:v>
                </c:pt>
                <c:pt idx="315">
                  <c:v>55.5</c:v>
                </c:pt>
                <c:pt idx="316">
                  <c:v>55</c:v>
                </c:pt>
                <c:pt idx="317">
                  <c:v>54.25</c:v>
                </c:pt>
                <c:pt idx="318">
                  <c:v>54</c:v>
                </c:pt>
                <c:pt idx="319">
                  <c:v>56</c:v>
                </c:pt>
                <c:pt idx="320">
                  <c:v>59.5</c:v>
                </c:pt>
                <c:pt idx="321">
                  <c:v>64</c:v>
                </c:pt>
                <c:pt idx="322">
                  <c:v>68.75</c:v>
                </c:pt>
                <c:pt idx="323">
                  <c:v>72.75</c:v>
                </c:pt>
                <c:pt idx="324">
                  <c:v>77.5</c:v>
                </c:pt>
                <c:pt idx="325">
                  <c:v>79.75</c:v>
                </c:pt>
                <c:pt idx="326">
                  <c:v>81.5</c:v>
                </c:pt>
                <c:pt idx="327">
                  <c:v>81.75</c:v>
                </c:pt>
                <c:pt idx="328">
                  <c:v>80.25</c:v>
                </c:pt>
                <c:pt idx="329">
                  <c:v>78.75</c:v>
                </c:pt>
                <c:pt idx="330">
                  <c:v>75.25</c:v>
                </c:pt>
                <c:pt idx="331">
                  <c:v>70.75</c:v>
                </c:pt>
                <c:pt idx="332">
                  <c:v>66.25</c:v>
                </c:pt>
                <c:pt idx="333">
                  <c:v>63.75</c:v>
                </c:pt>
                <c:pt idx="334">
                  <c:v>61.25</c:v>
                </c:pt>
                <c:pt idx="335">
                  <c:v>59.25</c:v>
                </c:pt>
                <c:pt idx="336">
                  <c:v>58.5</c:v>
                </c:pt>
                <c:pt idx="337">
                  <c:v>56.25</c:v>
                </c:pt>
                <c:pt idx="338">
                  <c:v>56</c:v>
                </c:pt>
                <c:pt idx="339">
                  <c:v>55</c:v>
                </c:pt>
                <c:pt idx="340">
                  <c:v>55</c:v>
                </c:pt>
                <c:pt idx="341">
                  <c:v>54.25</c:v>
                </c:pt>
                <c:pt idx="342">
                  <c:v>54.75</c:v>
                </c:pt>
                <c:pt idx="343">
                  <c:v>56</c:v>
                </c:pt>
                <c:pt idx="344">
                  <c:v>59.25</c:v>
                </c:pt>
                <c:pt idx="345">
                  <c:v>64.25</c:v>
                </c:pt>
                <c:pt idx="346">
                  <c:v>68.25</c:v>
                </c:pt>
                <c:pt idx="347">
                  <c:v>71.75</c:v>
                </c:pt>
                <c:pt idx="348">
                  <c:v>77.5</c:v>
                </c:pt>
                <c:pt idx="349">
                  <c:v>81.25</c:v>
                </c:pt>
                <c:pt idx="350">
                  <c:v>83</c:v>
                </c:pt>
                <c:pt idx="351">
                  <c:v>84.5</c:v>
                </c:pt>
                <c:pt idx="352">
                  <c:v>86</c:v>
                </c:pt>
                <c:pt idx="353">
                  <c:v>85.75</c:v>
                </c:pt>
                <c:pt idx="354">
                  <c:v>81.5</c:v>
                </c:pt>
                <c:pt idx="355">
                  <c:v>76.25</c:v>
                </c:pt>
                <c:pt idx="356">
                  <c:v>71.5</c:v>
                </c:pt>
                <c:pt idx="357">
                  <c:v>67</c:v>
                </c:pt>
                <c:pt idx="358">
                  <c:v>65</c:v>
                </c:pt>
                <c:pt idx="359">
                  <c:v>62.75</c:v>
                </c:pt>
                <c:pt idx="360">
                  <c:v>61</c:v>
                </c:pt>
                <c:pt idx="361">
                  <c:v>60</c:v>
                </c:pt>
                <c:pt idx="362">
                  <c:v>59</c:v>
                </c:pt>
                <c:pt idx="363">
                  <c:v>57.75</c:v>
                </c:pt>
                <c:pt idx="364">
                  <c:v>56.75</c:v>
                </c:pt>
                <c:pt idx="365">
                  <c:v>56.25</c:v>
                </c:pt>
                <c:pt idx="366">
                  <c:v>56</c:v>
                </c:pt>
                <c:pt idx="367">
                  <c:v>58.5</c:v>
                </c:pt>
                <c:pt idx="368">
                  <c:v>63.25</c:v>
                </c:pt>
                <c:pt idx="369">
                  <c:v>67.25</c:v>
                </c:pt>
                <c:pt idx="370">
                  <c:v>73.5</c:v>
                </c:pt>
                <c:pt idx="371">
                  <c:v>78.25</c:v>
                </c:pt>
                <c:pt idx="372">
                  <c:v>83.5</c:v>
                </c:pt>
                <c:pt idx="373">
                  <c:v>86.75</c:v>
                </c:pt>
                <c:pt idx="374">
                  <c:v>89</c:v>
                </c:pt>
                <c:pt idx="375">
                  <c:v>90.5</c:v>
                </c:pt>
                <c:pt idx="376">
                  <c:v>91</c:v>
                </c:pt>
                <c:pt idx="377">
                  <c:v>91</c:v>
                </c:pt>
                <c:pt idx="378">
                  <c:v>89.25</c:v>
                </c:pt>
                <c:pt idx="379">
                  <c:v>86.25</c:v>
                </c:pt>
                <c:pt idx="380">
                  <c:v>82.5</c:v>
                </c:pt>
                <c:pt idx="381">
                  <c:v>78.5</c:v>
                </c:pt>
                <c:pt idx="382">
                  <c:v>73</c:v>
                </c:pt>
                <c:pt idx="383">
                  <c:v>68.5</c:v>
                </c:pt>
                <c:pt idx="384">
                  <c:v>66</c:v>
                </c:pt>
                <c:pt idx="385">
                  <c:v>63.5</c:v>
                </c:pt>
                <c:pt idx="386">
                  <c:v>61.75</c:v>
                </c:pt>
                <c:pt idx="387">
                  <c:v>58.5</c:v>
                </c:pt>
                <c:pt idx="388">
                  <c:v>57.75</c:v>
                </c:pt>
                <c:pt idx="389">
                  <c:v>57.25</c:v>
                </c:pt>
                <c:pt idx="390">
                  <c:v>57</c:v>
                </c:pt>
                <c:pt idx="391">
                  <c:v>59</c:v>
                </c:pt>
                <c:pt idx="392">
                  <c:v>63.75</c:v>
                </c:pt>
                <c:pt idx="393">
                  <c:v>69.25</c:v>
                </c:pt>
                <c:pt idx="394">
                  <c:v>76.5</c:v>
                </c:pt>
                <c:pt idx="395">
                  <c:v>81.5</c:v>
                </c:pt>
                <c:pt idx="396">
                  <c:v>86.25</c:v>
                </c:pt>
                <c:pt idx="397">
                  <c:v>90.25</c:v>
                </c:pt>
                <c:pt idx="398">
                  <c:v>91.25</c:v>
                </c:pt>
                <c:pt idx="399">
                  <c:v>92.75</c:v>
                </c:pt>
                <c:pt idx="400">
                  <c:v>92.25</c:v>
                </c:pt>
                <c:pt idx="401">
                  <c:v>90.5</c:v>
                </c:pt>
                <c:pt idx="402">
                  <c:v>87.5</c:v>
                </c:pt>
                <c:pt idx="403">
                  <c:v>82.75</c:v>
                </c:pt>
                <c:pt idx="404">
                  <c:v>76</c:v>
                </c:pt>
                <c:pt idx="405">
                  <c:v>72.25</c:v>
                </c:pt>
                <c:pt idx="406">
                  <c:v>68.5</c:v>
                </c:pt>
                <c:pt idx="407">
                  <c:v>66.5</c:v>
                </c:pt>
                <c:pt idx="408">
                  <c:v>64.75</c:v>
                </c:pt>
                <c:pt idx="409">
                  <c:v>62.75</c:v>
                </c:pt>
                <c:pt idx="410">
                  <c:v>61</c:v>
                </c:pt>
                <c:pt idx="411">
                  <c:v>59.75</c:v>
                </c:pt>
                <c:pt idx="412">
                  <c:v>58.75</c:v>
                </c:pt>
                <c:pt idx="413">
                  <c:v>56.75</c:v>
                </c:pt>
                <c:pt idx="414">
                  <c:v>56.25</c:v>
                </c:pt>
                <c:pt idx="415">
                  <c:v>58.25</c:v>
                </c:pt>
                <c:pt idx="416">
                  <c:v>63</c:v>
                </c:pt>
                <c:pt idx="417">
                  <c:v>68.75</c:v>
                </c:pt>
                <c:pt idx="418">
                  <c:v>74.25</c:v>
                </c:pt>
                <c:pt idx="419">
                  <c:v>79</c:v>
                </c:pt>
                <c:pt idx="420">
                  <c:v>83</c:v>
                </c:pt>
                <c:pt idx="421">
                  <c:v>86.5</c:v>
                </c:pt>
                <c:pt idx="422">
                  <c:v>88</c:v>
                </c:pt>
                <c:pt idx="423">
                  <c:v>89</c:v>
                </c:pt>
                <c:pt idx="424">
                  <c:v>89.25</c:v>
                </c:pt>
                <c:pt idx="425">
                  <c:v>88.5</c:v>
                </c:pt>
                <c:pt idx="426">
                  <c:v>87</c:v>
                </c:pt>
                <c:pt idx="427">
                  <c:v>84.25</c:v>
                </c:pt>
                <c:pt idx="428">
                  <c:v>81.25</c:v>
                </c:pt>
                <c:pt idx="429">
                  <c:v>73.75</c:v>
                </c:pt>
                <c:pt idx="430">
                  <c:v>69.5</c:v>
                </c:pt>
                <c:pt idx="431">
                  <c:v>67.5</c:v>
                </c:pt>
                <c:pt idx="432">
                  <c:v>65.75</c:v>
                </c:pt>
                <c:pt idx="433">
                  <c:v>64.75</c:v>
                </c:pt>
                <c:pt idx="434">
                  <c:v>63.25</c:v>
                </c:pt>
                <c:pt idx="435">
                  <c:v>63.25</c:v>
                </c:pt>
                <c:pt idx="436">
                  <c:v>62.5</c:v>
                </c:pt>
                <c:pt idx="437">
                  <c:v>61.5</c:v>
                </c:pt>
                <c:pt idx="438">
                  <c:v>60</c:v>
                </c:pt>
                <c:pt idx="439">
                  <c:v>63.25</c:v>
                </c:pt>
                <c:pt idx="440">
                  <c:v>71.5</c:v>
                </c:pt>
                <c:pt idx="441">
                  <c:v>76.5</c:v>
                </c:pt>
                <c:pt idx="442">
                  <c:v>79.5</c:v>
                </c:pt>
                <c:pt idx="443">
                  <c:v>83.5</c:v>
                </c:pt>
                <c:pt idx="444">
                  <c:v>86.75</c:v>
                </c:pt>
                <c:pt idx="445">
                  <c:v>86.75</c:v>
                </c:pt>
                <c:pt idx="446">
                  <c:v>86.5</c:v>
                </c:pt>
                <c:pt idx="447">
                  <c:v>87.5</c:v>
                </c:pt>
                <c:pt idx="448">
                  <c:v>84.75</c:v>
                </c:pt>
                <c:pt idx="449">
                  <c:v>83</c:v>
                </c:pt>
                <c:pt idx="450">
                  <c:v>80.5</c:v>
                </c:pt>
                <c:pt idx="451">
                  <c:v>77</c:v>
                </c:pt>
                <c:pt idx="452">
                  <c:v>72.25</c:v>
                </c:pt>
                <c:pt idx="453">
                  <c:v>69.25</c:v>
                </c:pt>
                <c:pt idx="454">
                  <c:v>66</c:v>
                </c:pt>
                <c:pt idx="455">
                  <c:v>64.25</c:v>
                </c:pt>
                <c:pt idx="456">
                  <c:v>60.75</c:v>
                </c:pt>
                <c:pt idx="457">
                  <c:v>58.25</c:v>
                </c:pt>
                <c:pt idx="458">
                  <c:v>55.5</c:v>
                </c:pt>
                <c:pt idx="459">
                  <c:v>55.5</c:v>
                </c:pt>
                <c:pt idx="460">
                  <c:v>53.75</c:v>
                </c:pt>
                <c:pt idx="461">
                  <c:v>51.5</c:v>
                </c:pt>
                <c:pt idx="462">
                  <c:v>51.5</c:v>
                </c:pt>
                <c:pt idx="463">
                  <c:v>54</c:v>
                </c:pt>
                <c:pt idx="464">
                  <c:v>57.5</c:v>
                </c:pt>
                <c:pt idx="465">
                  <c:v>60.5</c:v>
                </c:pt>
                <c:pt idx="466">
                  <c:v>63</c:v>
                </c:pt>
                <c:pt idx="467">
                  <c:v>66.5</c:v>
                </c:pt>
                <c:pt idx="468">
                  <c:v>68.25</c:v>
                </c:pt>
                <c:pt idx="469">
                  <c:v>71</c:v>
                </c:pt>
                <c:pt idx="470">
                  <c:v>73.25</c:v>
                </c:pt>
                <c:pt idx="471">
                  <c:v>74.75</c:v>
                </c:pt>
                <c:pt idx="472">
                  <c:v>74.25</c:v>
                </c:pt>
                <c:pt idx="473">
                  <c:v>73.25</c:v>
                </c:pt>
                <c:pt idx="474">
                  <c:v>71.75</c:v>
                </c:pt>
                <c:pt idx="475">
                  <c:v>69.5</c:v>
                </c:pt>
                <c:pt idx="476">
                  <c:v>64.75</c:v>
                </c:pt>
                <c:pt idx="477">
                  <c:v>61</c:v>
                </c:pt>
                <c:pt idx="478">
                  <c:v>58.75</c:v>
                </c:pt>
                <c:pt idx="479">
                  <c:v>57</c:v>
                </c:pt>
                <c:pt idx="480">
                  <c:v>56.75</c:v>
                </c:pt>
                <c:pt idx="481">
                  <c:v>55</c:v>
                </c:pt>
                <c:pt idx="482">
                  <c:v>54.75</c:v>
                </c:pt>
                <c:pt idx="483">
                  <c:v>52</c:v>
                </c:pt>
                <c:pt idx="484">
                  <c:v>51</c:v>
                </c:pt>
                <c:pt idx="485">
                  <c:v>50.25</c:v>
                </c:pt>
                <c:pt idx="486">
                  <c:v>49.25</c:v>
                </c:pt>
                <c:pt idx="487">
                  <c:v>51.75</c:v>
                </c:pt>
                <c:pt idx="488">
                  <c:v>56.25</c:v>
                </c:pt>
                <c:pt idx="489">
                  <c:v>60.5</c:v>
                </c:pt>
                <c:pt idx="490">
                  <c:v>64.25</c:v>
                </c:pt>
                <c:pt idx="491">
                  <c:v>67.75</c:v>
                </c:pt>
                <c:pt idx="492">
                  <c:v>70.25</c:v>
                </c:pt>
                <c:pt idx="493">
                  <c:v>73</c:v>
                </c:pt>
                <c:pt idx="494">
                  <c:v>74.5</c:v>
                </c:pt>
                <c:pt idx="495">
                  <c:v>75.25</c:v>
                </c:pt>
                <c:pt idx="496">
                  <c:v>75.75</c:v>
                </c:pt>
                <c:pt idx="497">
                  <c:v>75</c:v>
                </c:pt>
                <c:pt idx="498">
                  <c:v>74</c:v>
                </c:pt>
                <c:pt idx="499">
                  <c:v>72.5</c:v>
                </c:pt>
                <c:pt idx="500">
                  <c:v>70</c:v>
                </c:pt>
                <c:pt idx="501">
                  <c:v>67.5</c:v>
                </c:pt>
                <c:pt idx="502">
                  <c:v>65</c:v>
                </c:pt>
                <c:pt idx="503">
                  <c:v>63.5</c:v>
                </c:pt>
                <c:pt idx="504">
                  <c:v>62.25</c:v>
                </c:pt>
                <c:pt idx="505">
                  <c:v>56.5</c:v>
                </c:pt>
                <c:pt idx="506">
                  <c:v>54.75</c:v>
                </c:pt>
                <c:pt idx="507">
                  <c:v>54</c:v>
                </c:pt>
                <c:pt idx="508">
                  <c:v>53.75</c:v>
                </c:pt>
                <c:pt idx="509">
                  <c:v>52.25</c:v>
                </c:pt>
                <c:pt idx="510">
                  <c:v>52.25</c:v>
                </c:pt>
                <c:pt idx="511">
                  <c:v>54.5</c:v>
                </c:pt>
                <c:pt idx="512">
                  <c:v>60.25</c:v>
                </c:pt>
                <c:pt idx="513">
                  <c:v>65.5</c:v>
                </c:pt>
                <c:pt idx="514">
                  <c:v>68.25</c:v>
                </c:pt>
                <c:pt idx="515">
                  <c:v>72</c:v>
                </c:pt>
                <c:pt idx="516">
                  <c:v>74.25</c:v>
                </c:pt>
                <c:pt idx="517">
                  <c:v>75.25</c:v>
                </c:pt>
                <c:pt idx="518">
                  <c:v>77.5</c:v>
                </c:pt>
                <c:pt idx="519">
                  <c:v>77.75</c:v>
                </c:pt>
                <c:pt idx="520">
                  <c:v>78.5</c:v>
                </c:pt>
                <c:pt idx="521">
                  <c:v>77.5</c:v>
                </c:pt>
                <c:pt idx="522">
                  <c:v>75</c:v>
                </c:pt>
                <c:pt idx="523">
                  <c:v>71.75</c:v>
                </c:pt>
                <c:pt idx="524">
                  <c:v>67</c:v>
                </c:pt>
                <c:pt idx="525">
                  <c:v>62.5</c:v>
                </c:pt>
                <c:pt idx="526">
                  <c:v>59.75</c:v>
                </c:pt>
                <c:pt idx="527">
                  <c:v>58</c:v>
                </c:pt>
                <c:pt idx="528">
                  <c:v>56.75</c:v>
                </c:pt>
                <c:pt idx="529">
                  <c:v>55.75</c:v>
                </c:pt>
                <c:pt idx="530">
                  <c:v>54.75</c:v>
                </c:pt>
                <c:pt idx="531">
                  <c:v>53.75</c:v>
                </c:pt>
                <c:pt idx="532">
                  <c:v>53.25</c:v>
                </c:pt>
                <c:pt idx="533">
                  <c:v>52</c:v>
                </c:pt>
                <c:pt idx="534">
                  <c:v>52.25</c:v>
                </c:pt>
                <c:pt idx="535">
                  <c:v>53.25</c:v>
                </c:pt>
                <c:pt idx="536">
                  <c:v>56.5</c:v>
                </c:pt>
                <c:pt idx="537">
                  <c:v>61.25</c:v>
                </c:pt>
                <c:pt idx="538">
                  <c:v>64.75</c:v>
                </c:pt>
                <c:pt idx="539">
                  <c:v>68.25</c:v>
                </c:pt>
                <c:pt idx="540">
                  <c:v>72.25</c:v>
                </c:pt>
                <c:pt idx="541">
                  <c:v>75</c:v>
                </c:pt>
                <c:pt idx="542">
                  <c:v>76.75</c:v>
                </c:pt>
                <c:pt idx="543">
                  <c:v>77.5</c:v>
                </c:pt>
                <c:pt idx="544">
                  <c:v>78</c:v>
                </c:pt>
                <c:pt idx="545">
                  <c:v>76.25</c:v>
                </c:pt>
                <c:pt idx="546">
                  <c:v>74.25</c:v>
                </c:pt>
                <c:pt idx="547">
                  <c:v>70</c:v>
                </c:pt>
                <c:pt idx="548">
                  <c:v>65.25</c:v>
                </c:pt>
                <c:pt idx="549">
                  <c:v>62.25</c:v>
                </c:pt>
                <c:pt idx="550">
                  <c:v>59.5</c:v>
                </c:pt>
                <c:pt idx="551">
                  <c:v>57.5</c:v>
                </c:pt>
                <c:pt idx="552">
                  <c:v>57.25</c:v>
                </c:pt>
                <c:pt idx="553">
                  <c:v>56</c:v>
                </c:pt>
                <c:pt idx="554">
                  <c:v>56</c:v>
                </c:pt>
                <c:pt idx="555">
                  <c:v>54.5</c:v>
                </c:pt>
                <c:pt idx="556">
                  <c:v>55.25</c:v>
                </c:pt>
                <c:pt idx="557">
                  <c:v>56.75</c:v>
                </c:pt>
                <c:pt idx="558">
                  <c:v>57.5</c:v>
                </c:pt>
                <c:pt idx="559">
                  <c:v>59.5</c:v>
                </c:pt>
                <c:pt idx="560">
                  <c:v>63.25</c:v>
                </c:pt>
                <c:pt idx="561">
                  <c:v>65.75</c:v>
                </c:pt>
                <c:pt idx="562">
                  <c:v>69.5</c:v>
                </c:pt>
                <c:pt idx="563">
                  <c:v>72.25</c:v>
                </c:pt>
                <c:pt idx="564">
                  <c:v>74.75</c:v>
                </c:pt>
                <c:pt idx="565">
                  <c:v>76.75</c:v>
                </c:pt>
                <c:pt idx="566">
                  <c:v>78.75</c:v>
                </c:pt>
                <c:pt idx="567">
                  <c:v>79.5</c:v>
                </c:pt>
                <c:pt idx="568">
                  <c:v>80.75</c:v>
                </c:pt>
                <c:pt idx="569">
                  <c:v>79.75</c:v>
                </c:pt>
                <c:pt idx="570">
                  <c:v>78</c:v>
                </c:pt>
                <c:pt idx="571">
                  <c:v>75.5</c:v>
                </c:pt>
                <c:pt idx="572">
                  <c:v>69.25</c:v>
                </c:pt>
                <c:pt idx="573">
                  <c:v>64.5</c:v>
                </c:pt>
                <c:pt idx="574">
                  <c:v>62</c:v>
                </c:pt>
                <c:pt idx="575">
                  <c:v>59.75</c:v>
                </c:pt>
                <c:pt idx="576">
                  <c:v>57.75</c:v>
                </c:pt>
                <c:pt idx="577">
                  <c:v>57.5</c:v>
                </c:pt>
                <c:pt idx="578">
                  <c:v>55.5</c:v>
                </c:pt>
                <c:pt idx="579">
                  <c:v>54</c:v>
                </c:pt>
                <c:pt idx="580">
                  <c:v>53.25</c:v>
                </c:pt>
                <c:pt idx="581">
                  <c:v>53.75</c:v>
                </c:pt>
                <c:pt idx="582">
                  <c:v>54</c:v>
                </c:pt>
                <c:pt idx="583">
                  <c:v>56</c:v>
                </c:pt>
                <c:pt idx="584">
                  <c:v>60.75</c:v>
                </c:pt>
                <c:pt idx="585">
                  <c:v>64.25</c:v>
                </c:pt>
                <c:pt idx="586">
                  <c:v>65.75</c:v>
                </c:pt>
                <c:pt idx="587">
                  <c:v>67</c:v>
                </c:pt>
                <c:pt idx="588">
                  <c:v>66.5</c:v>
                </c:pt>
                <c:pt idx="589">
                  <c:v>65</c:v>
                </c:pt>
                <c:pt idx="590">
                  <c:v>66.5</c:v>
                </c:pt>
                <c:pt idx="591">
                  <c:v>66</c:v>
                </c:pt>
                <c:pt idx="592">
                  <c:v>67</c:v>
                </c:pt>
                <c:pt idx="593">
                  <c:v>67.5</c:v>
                </c:pt>
                <c:pt idx="594">
                  <c:v>66.25</c:v>
                </c:pt>
                <c:pt idx="595">
                  <c:v>65</c:v>
                </c:pt>
                <c:pt idx="596">
                  <c:v>64</c:v>
                </c:pt>
                <c:pt idx="597">
                  <c:v>61.5</c:v>
                </c:pt>
                <c:pt idx="598">
                  <c:v>59.5</c:v>
                </c:pt>
                <c:pt idx="599">
                  <c:v>59</c:v>
                </c:pt>
                <c:pt idx="600">
                  <c:v>59</c:v>
                </c:pt>
                <c:pt idx="601">
                  <c:v>59</c:v>
                </c:pt>
                <c:pt idx="602">
                  <c:v>59</c:v>
                </c:pt>
                <c:pt idx="603">
                  <c:v>59.75</c:v>
                </c:pt>
                <c:pt idx="604">
                  <c:v>59.5</c:v>
                </c:pt>
                <c:pt idx="605">
                  <c:v>59</c:v>
                </c:pt>
                <c:pt idx="606">
                  <c:v>59.5</c:v>
                </c:pt>
                <c:pt idx="607">
                  <c:v>60</c:v>
                </c:pt>
                <c:pt idx="608">
                  <c:v>61.75</c:v>
                </c:pt>
                <c:pt idx="609">
                  <c:v>66</c:v>
                </c:pt>
                <c:pt idx="610">
                  <c:v>70</c:v>
                </c:pt>
                <c:pt idx="611">
                  <c:v>71.75</c:v>
                </c:pt>
                <c:pt idx="612">
                  <c:v>74</c:v>
                </c:pt>
                <c:pt idx="613">
                  <c:v>76</c:v>
                </c:pt>
                <c:pt idx="614">
                  <c:v>77.75</c:v>
                </c:pt>
                <c:pt idx="615">
                  <c:v>78.25</c:v>
                </c:pt>
                <c:pt idx="616">
                  <c:v>79</c:v>
                </c:pt>
                <c:pt idx="617">
                  <c:v>78.75</c:v>
                </c:pt>
                <c:pt idx="618">
                  <c:v>78.25</c:v>
                </c:pt>
                <c:pt idx="619">
                  <c:v>76.25</c:v>
                </c:pt>
                <c:pt idx="620">
                  <c:v>73.75</c:v>
                </c:pt>
                <c:pt idx="621">
                  <c:v>70.75</c:v>
                </c:pt>
                <c:pt idx="622">
                  <c:v>67.5</c:v>
                </c:pt>
                <c:pt idx="623">
                  <c:v>65.25</c:v>
                </c:pt>
                <c:pt idx="624">
                  <c:v>62</c:v>
                </c:pt>
                <c:pt idx="625">
                  <c:v>61</c:v>
                </c:pt>
                <c:pt idx="626">
                  <c:v>60</c:v>
                </c:pt>
                <c:pt idx="627">
                  <c:v>60</c:v>
                </c:pt>
                <c:pt idx="628">
                  <c:v>59.5</c:v>
                </c:pt>
                <c:pt idx="629">
                  <c:v>58.25</c:v>
                </c:pt>
                <c:pt idx="630">
                  <c:v>57.75</c:v>
                </c:pt>
                <c:pt idx="631">
                  <c:v>59</c:v>
                </c:pt>
                <c:pt idx="632">
                  <c:v>61.75</c:v>
                </c:pt>
                <c:pt idx="633">
                  <c:v>66.25</c:v>
                </c:pt>
                <c:pt idx="634">
                  <c:v>70.5</c:v>
                </c:pt>
                <c:pt idx="635">
                  <c:v>75</c:v>
                </c:pt>
                <c:pt idx="636">
                  <c:v>77.75</c:v>
                </c:pt>
                <c:pt idx="637">
                  <c:v>81</c:v>
                </c:pt>
                <c:pt idx="638">
                  <c:v>83</c:v>
                </c:pt>
                <c:pt idx="639">
                  <c:v>85</c:v>
                </c:pt>
                <c:pt idx="640">
                  <c:v>83.75</c:v>
                </c:pt>
                <c:pt idx="641">
                  <c:v>83</c:v>
                </c:pt>
                <c:pt idx="642">
                  <c:v>79.75</c:v>
                </c:pt>
                <c:pt idx="643">
                  <c:v>74.5</c:v>
                </c:pt>
                <c:pt idx="644">
                  <c:v>69.5</c:v>
                </c:pt>
                <c:pt idx="645">
                  <c:v>66.5</c:v>
                </c:pt>
                <c:pt idx="646">
                  <c:v>65</c:v>
                </c:pt>
                <c:pt idx="647">
                  <c:v>63.75</c:v>
                </c:pt>
                <c:pt idx="648">
                  <c:v>62</c:v>
                </c:pt>
                <c:pt idx="649">
                  <c:v>60.25</c:v>
                </c:pt>
                <c:pt idx="650">
                  <c:v>59.25</c:v>
                </c:pt>
                <c:pt idx="651">
                  <c:v>58.75</c:v>
                </c:pt>
                <c:pt idx="652">
                  <c:v>58.75</c:v>
                </c:pt>
                <c:pt idx="653">
                  <c:v>58.25</c:v>
                </c:pt>
                <c:pt idx="654">
                  <c:v>57.5</c:v>
                </c:pt>
                <c:pt idx="655">
                  <c:v>59</c:v>
                </c:pt>
                <c:pt idx="656">
                  <c:v>61.25</c:v>
                </c:pt>
                <c:pt idx="657">
                  <c:v>66.5</c:v>
                </c:pt>
                <c:pt idx="658">
                  <c:v>71.5</c:v>
                </c:pt>
                <c:pt idx="659">
                  <c:v>77.25</c:v>
                </c:pt>
                <c:pt idx="660">
                  <c:v>80.5</c:v>
                </c:pt>
                <c:pt idx="661">
                  <c:v>83</c:v>
                </c:pt>
                <c:pt idx="662">
                  <c:v>87</c:v>
                </c:pt>
                <c:pt idx="663">
                  <c:v>89.25</c:v>
                </c:pt>
                <c:pt idx="664">
                  <c:v>89.5</c:v>
                </c:pt>
                <c:pt idx="665">
                  <c:v>87.75</c:v>
                </c:pt>
                <c:pt idx="666">
                  <c:v>84.25</c:v>
                </c:pt>
                <c:pt idx="667">
                  <c:v>80</c:v>
                </c:pt>
                <c:pt idx="668">
                  <c:v>74.75</c:v>
                </c:pt>
                <c:pt idx="669">
                  <c:v>70.75</c:v>
                </c:pt>
                <c:pt idx="670">
                  <c:v>67.5</c:v>
                </c:pt>
                <c:pt idx="671">
                  <c:v>64.75</c:v>
                </c:pt>
                <c:pt idx="672">
                  <c:v>63.75</c:v>
                </c:pt>
                <c:pt idx="673">
                  <c:v>62</c:v>
                </c:pt>
                <c:pt idx="674">
                  <c:v>61</c:v>
                </c:pt>
                <c:pt idx="675">
                  <c:v>60.75</c:v>
                </c:pt>
                <c:pt idx="676">
                  <c:v>60</c:v>
                </c:pt>
                <c:pt idx="677">
                  <c:v>59</c:v>
                </c:pt>
                <c:pt idx="678">
                  <c:v>59.75</c:v>
                </c:pt>
                <c:pt idx="679">
                  <c:v>62.5</c:v>
                </c:pt>
                <c:pt idx="680">
                  <c:v>66.5</c:v>
                </c:pt>
                <c:pt idx="681">
                  <c:v>71.75</c:v>
                </c:pt>
                <c:pt idx="682">
                  <c:v>78.75</c:v>
                </c:pt>
                <c:pt idx="683">
                  <c:v>86.25</c:v>
                </c:pt>
                <c:pt idx="684">
                  <c:v>91.5</c:v>
                </c:pt>
                <c:pt idx="685">
                  <c:v>95.75</c:v>
                </c:pt>
                <c:pt idx="686">
                  <c:v>98.25</c:v>
                </c:pt>
                <c:pt idx="687">
                  <c:v>100</c:v>
                </c:pt>
                <c:pt idx="688">
                  <c:v>101.25</c:v>
                </c:pt>
                <c:pt idx="689">
                  <c:v>100.75</c:v>
                </c:pt>
                <c:pt idx="690">
                  <c:v>100.75</c:v>
                </c:pt>
                <c:pt idx="691">
                  <c:v>98</c:v>
                </c:pt>
                <c:pt idx="692">
                  <c:v>92</c:v>
                </c:pt>
                <c:pt idx="693">
                  <c:v>87.5</c:v>
                </c:pt>
                <c:pt idx="694">
                  <c:v>84.5</c:v>
                </c:pt>
                <c:pt idx="695">
                  <c:v>81.75</c:v>
                </c:pt>
                <c:pt idx="696">
                  <c:v>78</c:v>
                </c:pt>
                <c:pt idx="697">
                  <c:v>76</c:v>
                </c:pt>
                <c:pt idx="698">
                  <c:v>73.5</c:v>
                </c:pt>
                <c:pt idx="699">
                  <c:v>72.5</c:v>
                </c:pt>
                <c:pt idx="700">
                  <c:v>73</c:v>
                </c:pt>
                <c:pt idx="701">
                  <c:v>76</c:v>
                </c:pt>
                <c:pt idx="702">
                  <c:v>77</c:v>
                </c:pt>
                <c:pt idx="703">
                  <c:v>80.75</c:v>
                </c:pt>
                <c:pt idx="704">
                  <c:v>85.25</c:v>
                </c:pt>
                <c:pt idx="705">
                  <c:v>89.25</c:v>
                </c:pt>
                <c:pt idx="706">
                  <c:v>91.75</c:v>
                </c:pt>
                <c:pt idx="707">
                  <c:v>95.25</c:v>
                </c:pt>
                <c:pt idx="708">
                  <c:v>98.25</c:v>
                </c:pt>
                <c:pt idx="709">
                  <c:v>101</c:v>
                </c:pt>
                <c:pt idx="710">
                  <c:v>103</c:v>
                </c:pt>
                <c:pt idx="711">
                  <c:v>104.5</c:v>
                </c:pt>
                <c:pt idx="712">
                  <c:v>105</c:v>
                </c:pt>
                <c:pt idx="713">
                  <c:v>104</c:v>
                </c:pt>
                <c:pt idx="714">
                  <c:v>102.25</c:v>
                </c:pt>
                <c:pt idx="715">
                  <c:v>92.75</c:v>
                </c:pt>
                <c:pt idx="716">
                  <c:v>82</c:v>
                </c:pt>
                <c:pt idx="717">
                  <c:v>76.5</c:v>
                </c:pt>
                <c:pt idx="718">
                  <c:v>72.75</c:v>
                </c:pt>
                <c:pt idx="719">
                  <c:v>71.75</c:v>
                </c:pt>
                <c:pt idx="720">
                  <c:v>71.75</c:v>
                </c:pt>
                <c:pt idx="721">
                  <c:v>72.25</c:v>
                </c:pt>
                <c:pt idx="722">
                  <c:v>73.25</c:v>
                </c:pt>
                <c:pt idx="723">
                  <c:v>73.25</c:v>
                </c:pt>
                <c:pt idx="724">
                  <c:v>72</c:v>
                </c:pt>
                <c:pt idx="725">
                  <c:v>70.75</c:v>
                </c:pt>
                <c:pt idx="726">
                  <c:v>69.5</c:v>
                </c:pt>
                <c:pt idx="727">
                  <c:v>70.5</c:v>
                </c:pt>
                <c:pt idx="728">
                  <c:v>73</c:v>
                </c:pt>
                <c:pt idx="729">
                  <c:v>74.25</c:v>
                </c:pt>
                <c:pt idx="730">
                  <c:v>79.25</c:v>
                </c:pt>
                <c:pt idx="731">
                  <c:v>81.5</c:v>
                </c:pt>
                <c:pt idx="732">
                  <c:v>82.25</c:v>
                </c:pt>
                <c:pt idx="733">
                  <c:v>83.5</c:v>
                </c:pt>
                <c:pt idx="734">
                  <c:v>83.5</c:v>
                </c:pt>
                <c:pt idx="735">
                  <c:v>83.5</c:v>
                </c:pt>
                <c:pt idx="736">
                  <c:v>82.25</c:v>
                </c:pt>
                <c:pt idx="737">
                  <c:v>78.25</c:v>
                </c:pt>
                <c:pt idx="738">
                  <c:v>74.5</c:v>
                </c:pt>
                <c:pt idx="739">
                  <c:v>72</c:v>
                </c:pt>
                <c:pt idx="740">
                  <c:v>69.5</c:v>
                </c:pt>
                <c:pt idx="741">
                  <c:v>66.5</c:v>
                </c:pt>
                <c:pt idx="742">
                  <c:v>65</c:v>
                </c:pt>
                <c:pt idx="743">
                  <c:v>63.25</c:v>
                </c:pt>
                <c:pt idx="744">
                  <c:v>62.25</c:v>
                </c:pt>
                <c:pt idx="745">
                  <c:v>62.5</c:v>
                </c:pt>
                <c:pt idx="746">
                  <c:v>61</c:v>
                </c:pt>
                <c:pt idx="747">
                  <c:v>62.25</c:v>
                </c:pt>
                <c:pt idx="748">
                  <c:v>60.75</c:v>
                </c:pt>
                <c:pt idx="749">
                  <c:v>61</c:v>
                </c:pt>
                <c:pt idx="750">
                  <c:v>61.75</c:v>
                </c:pt>
                <c:pt idx="751">
                  <c:v>62.25</c:v>
                </c:pt>
                <c:pt idx="752">
                  <c:v>64.75</c:v>
                </c:pt>
                <c:pt idx="753">
                  <c:v>66</c:v>
                </c:pt>
                <c:pt idx="754">
                  <c:v>68.5</c:v>
                </c:pt>
                <c:pt idx="755">
                  <c:v>70</c:v>
                </c:pt>
                <c:pt idx="756">
                  <c:v>68.75</c:v>
                </c:pt>
                <c:pt idx="757">
                  <c:v>69.75</c:v>
                </c:pt>
                <c:pt idx="758">
                  <c:v>69.25</c:v>
                </c:pt>
                <c:pt idx="759">
                  <c:v>69.75</c:v>
                </c:pt>
                <c:pt idx="760">
                  <c:v>70</c:v>
                </c:pt>
                <c:pt idx="761">
                  <c:v>70.25</c:v>
                </c:pt>
                <c:pt idx="762">
                  <c:v>69.25</c:v>
                </c:pt>
                <c:pt idx="763">
                  <c:v>68.5</c:v>
                </c:pt>
                <c:pt idx="764">
                  <c:v>67.75</c:v>
                </c:pt>
                <c:pt idx="765">
                  <c:v>66.5</c:v>
                </c:pt>
                <c:pt idx="766">
                  <c:v>64.5</c:v>
                </c:pt>
                <c:pt idx="767">
                  <c:v>63.5</c:v>
                </c:pt>
                <c:pt idx="768">
                  <c:v>62.25</c:v>
                </c:pt>
                <c:pt idx="769">
                  <c:v>61.5</c:v>
                </c:pt>
                <c:pt idx="770">
                  <c:v>60.25</c:v>
                </c:pt>
                <c:pt idx="771">
                  <c:v>60</c:v>
                </c:pt>
                <c:pt idx="772">
                  <c:v>59.75</c:v>
                </c:pt>
                <c:pt idx="773">
                  <c:v>58.75</c:v>
                </c:pt>
                <c:pt idx="774">
                  <c:v>59.25</c:v>
                </c:pt>
                <c:pt idx="775">
                  <c:v>62.25</c:v>
                </c:pt>
                <c:pt idx="776">
                  <c:v>64</c:v>
                </c:pt>
                <c:pt idx="777">
                  <c:v>68.25</c:v>
                </c:pt>
                <c:pt idx="778">
                  <c:v>72.25</c:v>
                </c:pt>
                <c:pt idx="779">
                  <c:v>75.5</c:v>
                </c:pt>
                <c:pt idx="780">
                  <c:v>77.75</c:v>
                </c:pt>
                <c:pt idx="781">
                  <c:v>79</c:v>
                </c:pt>
                <c:pt idx="782">
                  <c:v>80.75</c:v>
                </c:pt>
                <c:pt idx="783">
                  <c:v>82.75</c:v>
                </c:pt>
                <c:pt idx="784">
                  <c:v>83</c:v>
                </c:pt>
                <c:pt idx="785">
                  <c:v>83.5</c:v>
                </c:pt>
                <c:pt idx="786">
                  <c:v>82</c:v>
                </c:pt>
                <c:pt idx="787">
                  <c:v>79.25</c:v>
                </c:pt>
                <c:pt idx="788">
                  <c:v>75.5</c:v>
                </c:pt>
                <c:pt idx="789">
                  <c:v>71.5</c:v>
                </c:pt>
                <c:pt idx="790">
                  <c:v>68.75</c:v>
                </c:pt>
                <c:pt idx="791">
                  <c:v>67.25</c:v>
                </c:pt>
              </c:numCache>
            </c:numRef>
          </c:xVal>
          <c:yVal>
            <c:numRef>
              <c:f>MALCOLM_for_graph!$E$2:$E$793</c:f>
              <c:numCache>
                <c:formatCode>General</c:formatCode>
                <c:ptCount val="792"/>
                <c:pt idx="0">
                  <c:v>22609.53282</c:v>
                </c:pt>
                <c:pt idx="1">
                  <c:v>11619.2177625</c:v>
                </c:pt>
                <c:pt idx="2">
                  <c:v>33176.690499999997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2843.9668550000001</c:v>
                </c:pt>
                <c:pt idx="10">
                  <c:v>20062.297098499999</c:v>
                </c:pt>
                <c:pt idx="11">
                  <c:v>45446.786972499998</c:v>
                </c:pt>
                <c:pt idx="12">
                  <c:v>45483.419767500003</c:v>
                </c:pt>
                <c:pt idx="13">
                  <c:v>83134.135557500005</c:v>
                </c:pt>
                <c:pt idx="14">
                  <c:v>78476.17585</c:v>
                </c:pt>
                <c:pt idx="15">
                  <c:v>101211.58461000001</c:v>
                </c:pt>
                <c:pt idx="16">
                  <c:v>89190.359992500002</c:v>
                </c:pt>
                <c:pt idx="17">
                  <c:v>94256.820290000003</c:v>
                </c:pt>
                <c:pt idx="18">
                  <c:v>59489.529107499999</c:v>
                </c:pt>
                <c:pt idx="19">
                  <c:v>55677.077037499999</c:v>
                </c:pt>
                <c:pt idx="20">
                  <c:v>5350.3506825000004</c:v>
                </c:pt>
                <c:pt idx="21">
                  <c:v>10242.39705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7449.9215574999998</c:v>
                </c:pt>
                <c:pt idx="35">
                  <c:v>23353.488544749998</c:v>
                </c:pt>
                <c:pt idx="36">
                  <c:v>20025.352457500001</c:v>
                </c:pt>
                <c:pt idx="37">
                  <c:v>37444.071607500002</c:v>
                </c:pt>
                <c:pt idx="38">
                  <c:v>42977.347784999998</c:v>
                </c:pt>
                <c:pt idx="39">
                  <c:v>58328.304402499998</c:v>
                </c:pt>
                <c:pt idx="40">
                  <c:v>65360.920285</c:v>
                </c:pt>
                <c:pt idx="41">
                  <c:v>54478.944392500001</c:v>
                </c:pt>
                <c:pt idx="42">
                  <c:v>31320.8735375</c:v>
                </c:pt>
                <c:pt idx="43">
                  <c:v>13808.196867750001</c:v>
                </c:pt>
                <c:pt idx="44">
                  <c:v>19045.659112500001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32526.270385</c:v>
                </c:pt>
                <c:pt idx="59">
                  <c:v>9541.3293924999998</c:v>
                </c:pt>
                <c:pt idx="60">
                  <c:v>17375.757702499999</c:v>
                </c:pt>
                <c:pt idx="61">
                  <c:v>16978.208427500002</c:v>
                </c:pt>
                <c:pt idx="62">
                  <c:v>17233.629067499998</c:v>
                </c:pt>
                <c:pt idx="63">
                  <c:v>32670.985513250002</c:v>
                </c:pt>
                <c:pt idx="64">
                  <c:v>50630.318111749999</c:v>
                </c:pt>
                <c:pt idx="65">
                  <c:v>39214.130774999998</c:v>
                </c:pt>
                <c:pt idx="66">
                  <c:v>27776.976350000001</c:v>
                </c:pt>
                <c:pt idx="67">
                  <c:v>7288.9904098750003</c:v>
                </c:pt>
                <c:pt idx="68">
                  <c:v>7789.8342599999996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8000.2572824999997</c:v>
                </c:pt>
                <c:pt idx="86">
                  <c:v>2764.8312150000002</c:v>
                </c:pt>
                <c:pt idx="87">
                  <c:v>3182.2102599999998</c:v>
                </c:pt>
                <c:pt idx="88">
                  <c:v>12120.721992999999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219.53994754999999</c:v>
                </c:pt>
                <c:pt idx="108">
                  <c:v>30523.848871999999</c:v>
                </c:pt>
                <c:pt idx="109">
                  <c:v>3786.7705922499999</c:v>
                </c:pt>
                <c:pt idx="110">
                  <c:v>7040.7055520000004</c:v>
                </c:pt>
                <c:pt idx="111">
                  <c:v>5002.7151917499996</c:v>
                </c:pt>
                <c:pt idx="112">
                  <c:v>4772.4990870000001</c:v>
                </c:pt>
                <c:pt idx="113">
                  <c:v>6204.3148512500002</c:v>
                </c:pt>
                <c:pt idx="114">
                  <c:v>4817.5700800000004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21684.797837499998</c:v>
                </c:pt>
                <c:pt idx="130">
                  <c:v>34988.812262500003</c:v>
                </c:pt>
                <c:pt idx="131">
                  <c:v>48635.105754999997</c:v>
                </c:pt>
                <c:pt idx="132">
                  <c:v>88653.066800000001</c:v>
                </c:pt>
                <c:pt idx="133">
                  <c:v>97602.639892499996</c:v>
                </c:pt>
                <c:pt idx="134">
                  <c:v>116460.5857525</c:v>
                </c:pt>
                <c:pt idx="135">
                  <c:v>114990.247775</c:v>
                </c:pt>
                <c:pt idx="136">
                  <c:v>130251.906225</c:v>
                </c:pt>
                <c:pt idx="137">
                  <c:v>113173.888575</c:v>
                </c:pt>
                <c:pt idx="138">
                  <c:v>116081.93068999999</c:v>
                </c:pt>
                <c:pt idx="139">
                  <c:v>53284.994129999999</c:v>
                </c:pt>
                <c:pt idx="140">
                  <c:v>25634.664157499999</c:v>
                </c:pt>
                <c:pt idx="141">
                  <c:v>12844.8112575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9522.2333775000006</c:v>
                </c:pt>
                <c:pt idx="155">
                  <c:v>28228.585135000001</c:v>
                </c:pt>
                <c:pt idx="156">
                  <c:v>20805.133845</c:v>
                </c:pt>
                <c:pt idx="157">
                  <c:v>49324.745157500001</c:v>
                </c:pt>
                <c:pt idx="158">
                  <c:v>50852.224425</c:v>
                </c:pt>
                <c:pt idx="159">
                  <c:v>60841.43879</c:v>
                </c:pt>
                <c:pt idx="160">
                  <c:v>52860.039049999999</c:v>
                </c:pt>
                <c:pt idx="161">
                  <c:v>54612.047807499999</c:v>
                </c:pt>
                <c:pt idx="162">
                  <c:v>30163.134170000001</c:v>
                </c:pt>
                <c:pt idx="163">
                  <c:v>26544.412165000002</c:v>
                </c:pt>
                <c:pt idx="164">
                  <c:v>4171.9560725000001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5930.2201075000003</c:v>
                </c:pt>
                <c:pt idx="179">
                  <c:v>5458.0844820000002</c:v>
                </c:pt>
                <c:pt idx="180">
                  <c:v>33949.739670000003</c:v>
                </c:pt>
                <c:pt idx="181">
                  <c:v>41914.409761249997</c:v>
                </c:pt>
                <c:pt idx="182">
                  <c:v>56777.840210000002</c:v>
                </c:pt>
                <c:pt idx="183">
                  <c:v>67423.729962500001</c:v>
                </c:pt>
                <c:pt idx="184">
                  <c:v>74252.691742499999</c:v>
                </c:pt>
                <c:pt idx="185">
                  <c:v>60710.646690000001</c:v>
                </c:pt>
                <c:pt idx="186">
                  <c:v>60107.370434999997</c:v>
                </c:pt>
                <c:pt idx="187">
                  <c:v>25603.406127499999</c:v>
                </c:pt>
                <c:pt idx="188">
                  <c:v>18147.5228025</c:v>
                </c:pt>
                <c:pt idx="189">
                  <c:v>7211.1388450000004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14103.49717475</c:v>
                </c:pt>
                <c:pt idx="203">
                  <c:v>16275.966759999999</c:v>
                </c:pt>
                <c:pt idx="204">
                  <c:v>50679.571519999998</c:v>
                </c:pt>
                <c:pt idx="205">
                  <c:v>67169.7034575</c:v>
                </c:pt>
                <c:pt idx="206">
                  <c:v>91168.439142500007</c:v>
                </c:pt>
                <c:pt idx="207">
                  <c:v>99372.552320000003</c:v>
                </c:pt>
                <c:pt idx="208">
                  <c:v>96064.209304999997</c:v>
                </c:pt>
                <c:pt idx="209">
                  <c:v>95873.304220000005</c:v>
                </c:pt>
                <c:pt idx="210">
                  <c:v>84126.357782499996</c:v>
                </c:pt>
                <c:pt idx="211">
                  <c:v>63941.853552499997</c:v>
                </c:pt>
                <c:pt idx="212">
                  <c:v>30926.662850000001</c:v>
                </c:pt>
                <c:pt idx="213">
                  <c:v>20753.752544999999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9047.6947</c:v>
                </c:pt>
                <c:pt idx="226">
                  <c:v>36381.298677500003</c:v>
                </c:pt>
                <c:pt idx="227">
                  <c:v>60728.568695000002</c:v>
                </c:pt>
                <c:pt idx="228">
                  <c:v>88584.7173625</c:v>
                </c:pt>
                <c:pt idx="229">
                  <c:v>107380.5324</c:v>
                </c:pt>
                <c:pt idx="230">
                  <c:v>116766.158645</c:v>
                </c:pt>
                <c:pt idx="231">
                  <c:v>123962.420575</c:v>
                </c:pt>
                <c:pt idx="232">
                  <c:v>122125.46120000001</c:v>
                </c:pt>
                <c:pt idx="233">
                  <c:v>128564.5414</c:v>
                </c:pt>
                <c:pt idx="234">
                  <c:v>120259.169825</c:v>
                </c:pt>
                <c:pt idx="235">
                  <c:v>96034.712295000005</c:v>
                </c:pt>
                <c:pt idx="236">
                  <c:v>77184.489237500005</c:v>
                </c:pt>
                <c:pt idx="237">
                  <c:v>57445.375195000001</c:v>
                </c:pt>
                <c:pt idx="238">
                  <c:v>55566.151404999997</c:v>
                </c:pt>
                <c:pt idx="239">
                  <c:v>39933.59737825</c:v>
                </c:pt>
                <c:pt idx="240">
                  <c:v>30196.006464999999</c:v>
                </c:pt>
                <c:pt idx="241">
                  <c:v>23048.557682499999</c:v>
                </c:pt>
                <c:pt idx="242">
                  <c:v>58587.1736925</c:v>
                </c:pt>
                <c:pt idx="243">
                  <c:v>36930.093515</c:v>
                </c:pt>
                <c:pt idx="244">
                  <c:v>29849.948550000001</c:v>
                </c:pt>
                <c:pt idx="245">
                  <c:v>12049.896145000001</c:v>
                </c:pt>
                <c:pt idx="246">
                  <c:v>27811.719720000001</c:v>
                </c:pt>
                <c:pt idx="247">
                  <c:v>24475.347215000002</c:v>
                </c:pt>
                <c:pt idx="248">
                  <c:v>45928.369715000001</c:v>
                </c:pt>
                <c:pt idx="249">
                  <c:v>55905.53213</c:v>
                </c:pt>
                <c:pt idx="250">
                  <c:v>80119.570307500006</c:v>
                </c:pt>
                <c:pt idx="251">
                  <c:v>106467.4641325</c:v>
                </c:pt>
                <c:pt idx="252">
                  <c:v>105096.38505</c:v>
                </c:pt>
                <c:pt idx="253">
                  <c:v>131950.68094250001</c:v>
                </c:pt>
                <c:pt idx="254">
                  <c:v>135852.59627499999</c:v>
                </c:pt>
                <c:pt idx="255">
                  <c:v>160017.69289999999</c:v>
                </c:pt>
                <c:pt idx="256">
                  <c:v>154566.120475</c:v>
                </c:pt>
                <c:pt idx="257">
                  <c:v>145328.199425</c:v>
                </c:pt>
                <c:pt idx="258">
                  <c:v>127802.48024999999</c:v>
                </c:pt>
                <c:pt idx="259">
                  <c:v>113194.4154075</c:v>
                </c:pt>
                <c:pt idx="260">
                  <c:v>107540.7298</c:v>
                </c:pt>
                <c:pt idx="261">
                  <c:v>82841.330015</c:v>
                </c:pt>
                <c:pt idx="262">
                  <c:v>74082.625314999997</c:v>
                </c:pt>
                <c:pt idx="263">
                  <c:v>64543.148657500002</c:v>
                </c:pt>
                <c:pt idx="264">
                  <c:v>56150.808582500002</c:v>
                </c:pt>
                <c:pt idx="265">
                  <c:v>55951.813817499999</c:v>
                </c:pt>
                <c:pt idx="266">
                  <c:v>37941.503487499998</c:v>
                </c:pt>
                <c:pt idx="267">
                  <c:v>35621.603877499998</c:v>
                </c:pt>
                <c:pt idx="268">
                  <c:v>28367.008300000001</c:v>
                </c:pt>
                <c:pt idx="269">
                  <c:v>23079.668959999999</c:v>
                </c:pt>
                <c:pt idx="270">
                  <c:v>22212.57055</c:v>
                </c:pt>
                <c:pt idx="271">
                  <c:v>20227.887597500001</c:v>
                </c:pt>
                <c:pt idx="272">
                  <c:v>18621.639569999999</c:v>
                </c:pt>
                <c:pt idx="273">
                  <c:v>40312.839427500003</c:v>
                </c:pt>
                <c:pt idx="274">
                  <c:v>41792.716240000002</c:v>
                </c:pt>
                <c:pt idx="275">
                  <c:v>63150.662242500002</c:v>
                </c:pt>
                <c:pt idx="276">
                  <c:v>69928.150997499994</c:v>
                </c:pt>
                <c:pt idx="277">
                  <c:v>83880.897895000002</c:v>
                </c:pt>
                <c:pt idx="278">
                  <c:v>93180.546222499994</c:v>
                </c:pt>
                <c:pt idx="279">
                  <c:v>101561.51308</c:v>
                </c:pt>
                <c:pt idx="280">
                  <c:v>99150.627649999995</c:v>
                </c:pt>
                <c:pt idx="281">
                  <c:v>90603.831842500003</c:v>
                </c:pt>
                <c:pt idx="282">
                  <c:v>75084.624849999993</c:v>
                </c:pt>
                <c:pt idx="283">
                  <c:v>64258.469482499997</c:v>
                </c:pt>
                <c:pt idx="284">
                  <c:v>60320.013082500001</c:v>
                </c:pt>
                <c:pt idx="285">
                  <c:v>53644.938397500002</c:v>
                </c:pt>
                <c:pt idx="286">
                  <c:v>54536.360825000003</c:v>
                </c:pt>
                <c:pt idx="287">
                  <c:v>9378.7839800000002</c:v>
                </c:pt>
                <c:pt idx="288">
                  <c:v>11445.464222500001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8943.1527425000004</c:v>
                </c:pt>
                <c:pt idx="300">
                  <c:v>18816.433574999999</c:v>
                </c:pt>
                <c:pt idx="301">
                  <c:v>27371.520844999999</c:v>
                </c:pt>
                <c:pt idx="302">
                  <c:v>26418.719672499999</c:v>
                </c:pt>
                <c:pt idx="303">
                  <c:v>58271.199802499999</c:v>
                </c:pt>
                <c:pt idx="304">
                  <c:v>42844.336074999999</c:v>
                </c:pt>
                <c:pt idx="305">
                  <c:v>51988.739882499998</c:v>
                </c:pt>
                <c:pt idx="306">
                  <c:v>18309.022607499999</c:v>
                </c:pt>
                <c:pt idx="307">
                  <c:v>21154.860540000001</c:v>
                </c:pt>
                <c:pt idx="308">
                  <c:v>10497.946097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18273.765607500001</c:v>
                </c:pt>
                <c:pt idx="323">
                  <c:v>0</c:v>
                </c:pt>
                <c:pt idx="324">
                  <c:v>67009.983007500006</c:v>
                </c:pt>
                <c:pt idx="325">
                  <c:v>49290.111850000001</c:v>
                </c:pt>
                <c:pt idx="326">
                  <c:v>84005.306314999994</c:v>
                </c:pt>
                <c:pt idx="327">
                  <c:v>69446.494875000004</c:v>
                </c:pt>
                <c:pt idx="328">
                  <c:v>88394.931242499995</c:v>
                </c:pt>
                <c:pt idx="329">
                  <c:v>62675.921782500001</c:v>
                </c:pt>
                <c:pt idx="330">
                  <c:v>62151.542692499999</c:v>
                </c:pt>
                <c:pt idx="331">
                  <c:v>8850.8645149999993</c:v>
                </c:pt>
                <c:pt idx="332">
                  <c:v>17982.794464999999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45296.311852500003</c:v>
                </c:pt>
                <c:pt idx="347">
                  <c:v>38537.423837499999</c:v>
                </c:pt>
                <c:pt idx="348">
                  <c:v>34790.257752500002</c:v>
                </c:pt>
                <c:pt idx="349">
                  <c:v>78264.193597499994</c:v>
                </c:pt>
                <c:pt idx="350">
                  <c:v>78702.448017500006</c:v>
                </c:pt>
                <c:pt idx="351">
                  <c:v>94690.617140000002</c:v>
                </c:pt>
                <c:pt idx="352">
                  <c:v>105848.06357</c:v>
                </c:pt>
                <c:pt idx="353">
                  <c:v>102758.306635</c:v>
                </c:pt>
                <c:pt idx="354">
                  <c:v>70330.744844999994</c:v>
                </c:pt>
                <c:pt idx="355">
                  <c:v>58502.810042500001</c:v>
                </c:pt>
                <c:pt idx="356">
                  <c:v>18449.2251325</c:v>
                </c:pt>
                <c:pt idx="357">
                  <c:v>21684.687772500001</c:v>
                </c:pt>
                <c:pt idx="358">
                  <c:v>5982.8854824999999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11742.066945</c:v>
                </c:pt>
                <c:pt idx="370">
                  <c:v>6751.0001375000002</c:v>
                </c:pt>
                <c:pt idx="371">
                  <c:v>48860.790912500001</c:v>
                </c:pt>
                <c:pt idx="372">
                  <c:v>82847.438540000003</c:v>
                </c:pt>
                <c:pt idx="373">
                  <c:v>93096.549465000004</c:v>
                </c:pt>
                <c:pt idx="374">
                  <c:v>114642.44717499999</c:v>
                </c:pt>
                <c:pt idx="375">
                  <c:v>125926.42995000001</c:v>
                </c:pt>
                <c:pt idx="376">
                  <c:v>135789.78672500001</c:v>
                </c:pt>
                <c:pt idx="377">
                  <c:v>128190.160475</c:v>
                </c:pt>
                <c:pt idx="378">
                  <c:v>112643.932925</c:v>
                </c:pt>
                <c:pt idx="379">
                  <c:v>98817.520545000007</c:v>
                </c:pt>
                <c:pt idx="380">
                  <c:v>81532.748655000003</c:v>
                </c:pt>
                <c:pt idx="381">
                  <c:v>70299.505162500005</c:v>
                </c:pt>
                <c:pt idx="382">
                  <c:v>37771.29032</c:v>
                </c:pt>
                <c:pt idx="383">
                  <c:v>3823.1649149999998</c:v>
                </c:pt>
                <c:pt idx="384">
                  <c:v>31155.246350000001</c:v>
                </c:pt>
                <c:pt idx="385">
                  <c:v>6634.2594774999998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23254.7432625</c:v>
                </c:pt>
                <c:pt idx="394">
                  <c:v>40502.625549999997</c:v>
                </c:pt>
                <c:pt idx="395">
                  <c:v>67893.719360000003</c:v>
                </c:pt>
                <c:pt idx="396">
                  <c:v>90920.007524999994</c:v>
                </c:pt>
                <c:pt idx="397">
                  <c:v>111905.682145</c:v>
                </c:pt>
                <c:pt idx="398">
                  <c:v>126999.420425</c:v>
                </c:pt>
                <c:pt idx="399">
                  <c:v>131320.56752499999</c:v>
                </c:pt>
                <c:pt idx="400">
                  <c:v>141827.11689999999</c:v>
                </c:pt>
                <c:pt idx="401">
                  <c:v>134154.90382499999</c:v>
                </c:pt>
                <c:pt idx="402">
                  <c:v>119421.82523250001</c:v>
                </c:pt>
                <c:pt idx="403">
                  <c:v>105269.386495</c:v>
                </c:pt>
                <c:pt idx="404">
                  <c:v>70647.305760000003</c:v>
                </c:pt>
                <c:pt idx="405">
                  <c:v>48243.811755000002</c:v>
                </c:pt>
                <c:pt idx="406">
                  <c:v>42641.782590000003</c:v>
                </c:pt>
                <c:pt idx="407">
                  <c:v>24575.798480000001</c:v>
                </c:pt>
                <c:pt idx="408">
                  <c:v>32742.4167075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19745.094160000001</c:v>
                </c:pt>
                <c:pt idx="418">
                  <c:v>34357.671600000001</c:v>
                </c:pt>
                <c:pt idx="419">
                  <c:v>69810.860019999993</c:v>
                </c:pt>
                <c:pt idx="420">
                  <c:v>76924.812807499999</c:v>
                </c:pt>
                <c:pt idx="421">
                  <c:v>98255.371339999998</c:v>
                </c:pt>
                <c:pt idx="422">
                  <c:v>114075.63862500001</c:v>
                </c:pt>
                <c:pt idx="423">
                  <c:v>129288.77742499999</c:v>
                </c:pt>
                <c:pt idx="424">
                  <c:v>121786.539</c:v>
                </c:pt>
                <c:pt idx="425">
                  <c:v>137190.693</c:v>
                </c:pt>
                <c:pt idx="426">
                  <c:v>121590.369225</c:v>
                </c:pt>
                <c:pt idx="427">
                  <c:v>124468.088875</c:v>
                </c:pt>
                <c:pt idx="428">
                  <c:v>93376.661015000005</c:v>
                </c:pt>
                <c:pt idx="429">
                  <c:v>80003.801877499995</c:v>
                </c:pt>
                <c:pt idx="430">
                  <c:v>39791.303645</c:v>
                </c:pt>
                <c:pt idx="431">
                  <c:v>42802.805457499999</c:v>
                </c:pt>
                <c:pt idx="432">
                  <c:v>38441.888740000002</c:v>
                </c:pt>
                <c:pt idx="433">
                  <c:v>14046.961235000001</c:v>
                </c:pt>
                <c:pt idx="434">
                  <c:v>10347.691107500001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58341.787177500002</c:v>
                </c:pt>
                <c:pt idx="441">
                  <c:v>47287.378487499998</c:v>
                </c:pt>
                <c:pt idx="442">
                  <c:v>68728.349037499996</c:v>
                </c:pt>
                <c:pt idx="443">
                  <c:v>83228.863519999999</c:v>
                </c:pt>
                <c:pt idx="444">
                  <c:v>117128.029025</c:v>
                </c:pt>
                <c:pt idx="445">
                  <c:v>110265.9014775</c:v>
                </c:pt>
                <c:pt idx="446">
                  <c:v>127471.64775</c:v>
                </c:pt>
                <c:pt idx="447">
                  <c:v>130149.308725</c:v>
                </c:pt>
                <c:pt idx="448">
                  <c:v>137226.92222499999</c:v>
                </c:pt>
                <c:pt idx="449">
                  <c:v>110644.6665525</c:v>
                </c:pt>
                <c:pt idx="450">
                  <c:v>105878.16594750001</c:v>
                </c:pt>
                <c:pt idx="451">
                  <c:v>70874.733577499996</c:v>
                </c:pt>
                <c:pt idx="452">
                  <c:v>64813.336154999997</c:v>
                </c:pt>
                <c:pt idx="453">
                  <c:v>33576.8996425</c:v>
                </c:pt>
                <c:pt idx="454">
                  <c:v>25615.513112500001</c:v>
                </c:pt>
                <c:pt idx="455">
                  <c:v>16813.480090000001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7915.7101892500004</c:v>
                </c:pt>
                <c:pt idx="468">
                  <c:v>6635.6352712500002</c:v>
                </c:pt>
                <c:pt idx="469">
                  <c:v>14365.998567250001</c:v>
                </c:pt>
                <c:pt idx="470">
                  <c:v>26935.449349999999</c:v>
                </c:pt>
                <c:pt idx="471">
                  <c:v>34922.480672500002</c:v>
                </c:pt>
                <c:pt idx="472">
                  <c:v>18457.149702499999</c:v>
                </c:pt>
                <c:pt idx="473">
                  <c:v>14290.384959999999</c:v>
                </c:pt>
                <c:pt idx="474">
                  <c:v>14456.599152000001</c:v>
                </c:pt>
                <c:pt idx="475">
                  <c:v>8708.1121875000008</c:v>
                </c:pt>
                <c:pt idx="476">
                  <c:v>12816.378194999999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28678.139402500001</c:v>
                </c:pt>
                <c:pt idx="492">
                  <c:v>2403.7129485</c:v>
                </c:pt>
                <c:pt idx="493">
                  <c:v>10394.889995</c:v>
                </c:pt>
                <c:pt idx="494">
                  <c:v>25965.148087500002</c:v>
                </c:pt>
                <c:pt idx="495">
                  <c:v>27574.844772749999</c:v>
                </c:pt>
                <c:pt idx="496">
                  <c:v>35357.176370000001</c:v>
                </c:pt>
                <c:pt idx="497">
                  <c:v>31603.883419999998</c:v>
                </c:pt>
                <c:pt idx="498">
                  <c:v>24895.166002499998</c:v>
                </c:pt>
                <c:pt idx="499">
                  <c:v>15238.3066475</c:v>
                </c:pt>
                <c:pt idx="500">
                  <c:v>14382.599807500001</c:v>
                </c:pt>
                <c:pt idx="501">
                  <c:v>2590.8942350000002</c:v>
                </c:pt>
                <c:pt idx="502">
                  <c:v>1923.9829427499999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2244.047532</c:v>
                </c:pt>
                <c:pt idx="514">
                  <c:v>2909.5830300749999</c:v>
                </c:pt>
                <c:pt idx="515">
                  <c:v>15240.911485000001</c:v>
                </c:pt>
                <c:pt idx="516">
                  <c:v>23140.057120000001</c:v>
                </c:pt>
                <c:pt idx="517">
                  <c:v>25342.298874</c:v>
                </c:pt>
                <c:pt idx="518">
                  <c:v>41649.340223500003</c:v>
                </c:pt>
                <c:pt idx="519">
                  <c:v>47481.585494999999</c:v>
                </c:pt>
                <c:pt idx="520">
                  <c:v>46538.928502499999</c:v>
                </c:pt>
                <c:pt idx="521">
                  <c:v>43499.929170000003</c:v>
                </c:pt>
                <c:pt idx="522">
                  <c:v>27747.552712500001</c:v>
                </c:pt>
                <c:pt idx="523">
                  <c:v>11722.989275</c:v>
                </c:pt>
                <c:pt idx="524">
                  <c:v>3078.6955600000001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6576.3110575000001</c:v>
                </c:pt>
                <c:pt idx="539">
                  <c:v>5602.8362957500003</c:v>
                </c:pt>
                <c:pt idx="540">
                  <c:v>2382.9843270000001</c:v>
                </c:pt>
                <c:pt idx="541">
                  <c:v>24062.517457499998</c:v>
                </c:pt>
                <c:pt idx="542">
                  <c:v>31233.703262499999</c:v>
                </c:pt>
                <c:pt idx="543">
                  <c:v>41647.6892725</c:v>
                </c:pt>
                <c:pt idx="544">
                  <c:v>37959.278737499997</c:v>
                </c:pt>
                <c:pt idx="545">
                  <c:v>34947.116549999999</c:v>
                </c:pt>
                <c:pt idx="546">
                  <c:v>14518.473169999999</c:v>
                </c:pt>
                <c:pt idx="547">
                  <c:v>8977.6943300000003</c:v>
                </c:pt>
                <c:pt idx="548">
                  <c:v>2709.982915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5291.6685049999996</c:v>
                </c:pt>
                <c:pt idx="562">
                  <c:v>2064.0570602500002</c:v>
                </c:pt>
                <c:pt idx="563">
                  <c:v>6705.8374249999997</c:v>
                </c:pt>
                <c:pt idx="564">
                  <c:v>26679.111515000001</c:v>
                </c:pt>
                <c:pt idx="565">
                  <c:v>30124.135015</c:v>
                </c:pt>
                <c:pt idx="566">
                  <c:v>43070.2230175</c:v>
                </c:pt>
                <c:pt idx="567">
                  <c:v>40094.565210000001</c:v>
                </c:pt>
                <c:pt idx="568">
                  <c:v>52605.810762499998</c:v>
                </c:pt>
                <c:pt idx="569">
                  <c:v>44900.523597500003</c:v>
                </c:pt>
                <c:pt idx="570">
                  <c:v>38540.2304525</c:v>
                </c:pt>
                <c:pt idx="571">
                  <c:v>24029.957015</c:v>
                </c:pt>
                <c:pt idx="572">
                  <c:v>3743.9375565</c:v>
                </c:pt>
                <c:pt idx="573">
                  <c:v>1963.3489795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5028.1765432499997</c:v>
                </c:pt>
                <c:pt idx="587">
                  <c:v>4117.2178372500002</c:v>
                </c:pt>
                <c:pt idx="588">
                  <c:v>5510.0894744999996</c:v>
                </c:pt>
                <c:pt idx="589">
                  <c:v>743.42375125000001</c:v>
                </c:pt>
                <c:pt idx="590">
                  <c:v>9597.1132295000007</c:v>
                </c:pt>
                <c:pt idx="591">
                  <c:v>7133.7642214999996</c:v>
                </c:pt>
                <c:pt idx="592">
                  <c:v>3793.5211525</c:v>
                </c:pt>
                <c:pt idx="593">
                  <c:v>7821.7893567499996</c:v>
                </c:pt>
                <c:pt idx="594">
                  <c:v>10409.510093749999</c:v>
                </c:pt>
                <c:pt idx="595">
                  <c:v>7473.3100462499997</c:v>
                </c:pt>
                <c:pt idx="596">
                  <c:v>571.15606675000004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4407.2167525000004</c:v>
                </c:pt>
                <c:pt idx="610">
                  <c:v>18734.766477249999</c:v>
                </c:pt>
                <c:pt idx="611">
                  <c:v>4568.7165617749997</c:v>
                </c:pt>
                <c:pt idx="612">
                  <c:v>15614.0083225</c:v>
                </c:pt>
                <c:pt idx="613">
                  <c:v>33610.230535000002</c:v>
                </c:pt>
                <c:pt idx="614">
                  <c:v>40710.847305000003</c:v>
                </c:pt>
                <c:pt idx="615">
                  <c:v>58860.773155000003</c:v>
                </c:pt>
                <c:pt idx="616">
                  <c:v>46577.414035000002</c:v>
                </c:pt>
                <c:pt idx="617">
                  <c:v>60771.254979999998</c:v>
                </c:pt>
                <c:pt idx="618">
                  <c:v>41427.654037499997</c:v>
                </c:pt>
                <c:pt idx="619">
                  <c:v>46482.777787500003</c:v>
                </c:pt>
                <c:pt idx="620">
                  <c:v>13277.96607</c:v>
                </c:pt>
                <c:pt idx="621">
                  <c:v>10621.4556625</c:v>
                </c:pt>
                <c:pt idx="622">
                  <c:v>5887.2770074999999</c:v>
                </c:pt>
                <c:pt idx="623">
                  <c:v>4353.52412</c:v>
                </c:pt>
                <c:pt idx="624">
                  <c:v>25039.624314749999</c:v>
                </c:pt>
                <c:pt idx="625">
                  <c:v>16024.013117500001</c:v>
                </c:pt>
                <c:pt idx="626">
                  <c:v>14130.352662499999</c:v>
                </c:pt>
                <c:pt idx="627">
                  <c:v>10490.24165425</c:v>
                </c:pt>
                <c:pt idx="628">
                  <c:v>5415.6183229999997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16582.897107500001</c:v>
                </c:pt>
                <c:pt idx="634">
                  <c:v>4850.8642824999997</c:v>
                </c:pt>
                <c:pt idx="635">
                  <c:v>38208.755949999999</c:v>
                </c:pt>
                <c:pt idx="636">
                  <c:v>63202.116927499999</c:v>
                </c:pt>
                <c:pt idx="637">
                  <c:v>79338.559877499996</c:v>
                </c:pt>
                <c:pt idx="638">
                  <c:v>107289.23476000001</c:v>
                </c:pt>
                <c:pt idx="639">
                  <c:v>112433.47323249999</c:v>
                </c:pt>
                <c:pt idx="640">
                  <c:v>117856.9427025</c:v>
                </c:pt>
                <c:pt idx="641">
                  <c:v>105062.1553325</c:v>
                </c:pt>
                <c:pt idx="642">
                  <c:v>99841.862974999996</c:v>
                </c:pt>
                <c:pt idx="643">
                  <c:v>65665.117394999994</c:v>
                </c:pt>
                <c:pt idx="644">
                  <c:v>49647.818147500002</c:v>
                </c:pt>
                <c:pt idx="645">
                  <c:v>14781.598255000001</c:v>
                </c:pt>
                <c:pt idx="646">
                  <c:v>27866.623049999998</c:v>
                </c:pt>
                <c:pt idx="647">
                  <c:v>17034.047295</c:v>
                </c:pt>
                <c:pt idx="648">
                  <c:v>13429.688572499999</c:v>
                </c:pt>
                <c:pt idx="649">
                  <c:v>19531.295859999998</c:v>
                </c:pt>
                <c:pt idx="650">
                  <c:v>13943.40985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21579.705559999999</c:v>
                </c:pt>
                <c:pt idx="658">
                  <c:v>38681.9555225</c:v>
                </c:pt>
                <c:pt idx="659">
                  <c:v>40099.903290000002</c:v>
                </c:pt>
                <c:pt idx="660">
                  <c:v>89709.969664999997</c:v>
                </c:pt>
                <c:pt idx="661">
                  <c:v>89808.586537499999</c:v>
                </c:pt>
                <c:pt idx="662">
                  <c:v>117354.74142000001</c:v>
                </c:pt>
                <c:pt idx="663">
                  <c:v>130427.4758</c:v>
                </c:pt>
                <c:pt idx="664">
                  <c:v>142555.4253</c:v>
                </c:pt>
                <c:pt idx="665">
                  <c:v>122440.81135</c:v>
                </c:pt>
                <c:pt idx="666">
                  <c:v>116541.24395</c:v>
                </c:pt>
                <c:pt idx="667">
                  <c:v>94190.708824999994</c:v>
                </c:pt>
                <c:pt idx="668">
                  <c:v>72536.600349999993</c:v>
                </c:pt>
                <c:pt idx="669">
                  <c:v>30759.971717500001</c:v>
                </c:pt>
                <c:pt idx="670">
                  <c:v>36063.233574999998</c:v>
                </c:pt>
                <c:pt idx="671">
                  <c:v>20429.3771375</c:v>
                </c:pt>
                <c:pt idx="672">
                  <c:v>22987.087230000001</c:v>
                </c:pt>
                <c:pt idx="673">
                  <c:v>36902.008982500003</c:v>
                </c:pt>
                <c:pt idx="674">
                  <c:v>14344.903067499999</c:v>
                </c:pt>
                <c:pt idx="675">
                  <c:v>20958.727427500002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26033.4975075</c:v>
                </c:pt>
                <c:pt idx="681">
                  <c:v>40917.069572499997</c:v>
                </c:pt>
                <c:pt idx="682">
                  <c:v>70208.519354999997</c:v>
                </c:pt>
                <c:pt idx="683">
                  <c:v>107268.54278249999</c:v>
                </c:pt>
                <c:pt idx="684">
                  <c:v>153802.05987500001</c:v>
                </c:pt>
                <c:pt idx="685">
                  <c:v>173039.57795000001</c:v>
                </c:pt>
                <c:pt idx="686">
                  <c:v>186343.940925</c:v>
                </c:pt>
                <c:pt idx="687">
                  <c:v>186762.31054999999</c:v>
                </c:pt>
                <c:pt idx="688">
                  <c:v>187979.31907500001</c:v>
                </c:pt>
                <c:pt idx="689">
                  <c:v>195658.6863</c:v>
                </c:pt>
                <c:pt idx="690">
                  <c:v>188449.65697499999</c:v>
                </c:pt>
                <c:pt idx="691">
                  <c:v>178407.53880000001</c:v>
                </c:pt>
                <c:pt idx="692">
                  <c:v>163890.33132500001</c:v>
                </c:pt>
                <c:pt idx="693">
                  <c:v>161092.73792499999</c:v>
                </c:pt>
                <c:pt idx="694">
                  <c:v>128854.79715</c:v>
                </c:pt>
                <c:pt idx="695">
                  <c:v>117900.34445</c:v>
                </c:pt>
                <c:pt idx="696">
                  <c:v>90994.648902500005</c:v>
                </c:pt>
                <c:pt idx="697">
                  <c:v>93855.932412499998</c:v>
                </c:pt>
                <c:pt idx="698">
                  <c:v>98609.665687500004</c:v>
                </c:pt>
                <c:pt idx="699">
                  <c:v>89270.908112499994</c:v>
                </c:pt>
                <c:pt idx="700">
                  <c:v>75517.431135000006</c:v>
                </c:pt>
                <c:pt idx="701">
                  <c:v>86965.665284999995</c:v>
                </c:pt>
                <c:pt idx="702">
                  <c:v>86890.546965000001</c:v>
                </c:pt>
                <c:pt idx="703">
                  <c:v>75136.006167500003</c:v>
                </c:pt>
                <c:pt idx="704">
                  <c:v>114101.9438025</c:v>
                </c:pt>
                <c:pt idx="705">
                  <c:v>134499.16404999999</c:v>
                </c:pt>
                <c:pt idx="706">
                  <c:v>156094.97557499999</c:v>
                </c:pt>
                <c:pt idx="707">
                  <c:v>176805.32642500001</c:v>
                </c:pt>
                <c:pt idx="708">
                  <c:v>199692.604425</c:v>
                </c:pt>
                <c:pt idx="709">
                  <c:v>199966.60745000001</c:v>
                </c:pt>
                <c:pt idx="710">
                  <c:v>220774.27272499999</c:v>
                </c:pt>
                <c:pt idx="711">
                  <c:v>228358.1966</c:v>
                </c:pt>
                <c:pt idx="712">
                  <c:v>256751.28992499999</c:v>
                </c:pt>
                <c:pt idx="713">
                  <c:v>197934.74395</c:v>
                </c:pt>
                <c:pt idx="714">
                  <c:v>243759.892475</c:v>
                </c:pt>
                <c:pt idx="715">
                  <c:v>212750.553575</c:v>
                </c:pt>
                <c:pt idx="716">
                  <c:v>141594.35105</c:v>
                </c:pt>
                <c:pt idx="717">
                  <c:v>112273.3308425</c:v>
                </c:pt>
                <c:pt idx="718">
                  <c:v>87508.278225000002</c:v>
                </c:pt>
                <c:pt idx="719">
                  <c:v>76168.915207500002</c:v>
                </c:pt>
                <c:pt idx="720">
                  <c:v>65961.995277499998</c:v>
                </c:pt>
                <c:pt idx="721">
                  <c:v>72972.947004999995</c:v>
                </c:pt>
                <c:pt idx="722">
                  <c:v>57613.790654999997</c:v>
                </c:pt>
                <c:pt idx="723">
                  <c:v>92310.971405000004</c:v>
                </c:pt>
                <c:pt idx="724">
                  <c:v>72723.139599999995</c:v>
                </c:pt>
                <c:pt idx="725">
                  <c:v>60573.617662500001</c:v>
                </c:pt>
                <c:pt idx="726">
                  <c:v>48493.123870000003</c:v>
                </c:pt>
                <c:pt idx="727">
                  <c:v>32223.33901</c:v>
                </c:pt>
                <c:pt idx="728">
                  <c:v>54048.082557499998</c:v>
                </c:pt>
                <c:pt idx="729">
                  <c:v>73218.865497499995</c:v>
                </c:pt>
                <c:pt idx="730">
                  <c:v>93681.756957499994</c:v>
                </c:pt>
                <c:pt idx="731">
                  <c:v>109916.3948825</c:v>
                </c:pt>
                <c:pt idx="732">
                  <c:v>106693.02087750001</c:v>
                </c:pt>
                <c:pt idx="733">
                  <c:v>117233.800025</c:v>
                </c:pt>
                <c:pt idx="734">
                  <c:v>129321.4296</c:v>
                </c:pt>
                <c:pt idx="735">
                  <c:v>126621.04055000001</c:v>
                </c:pt>
                <c:pt idx="736">
                  <c:v>120722.24355499999</c:v>
                </c:pt>
                <c:pt idx="737">
                  <c:v>104492.1365825</c:v>
                </c:pt>
                <c:pt idx="738">
                  <c:v>84063.218040000007</c:v>
                </c:pt>
                <c:pt idx="739">
                  <c:v>88261.919537499998</c:v>
                </c:pt>
                <c:pt idx="740">
                  <c:v>55219.634887499997</c:v>
                </c:pt>
                <c:pt idx="741">
                  <c:v>30285.21291025</c:v>
                </c:pt>
                <c:pt idx="742">
                  <c:v>26011.961752499999</c:v>
                </c:pt>
                <c:pt idx="743">
                  <c:v>24472.760722499999</c:v>
                </c:pt>
                <c:pt idx="744">
                  <c:v>16292.898192500001</c:v>
                </c:pt>
                <c:pt idx="745">
                  <c:v>18727.4289125</c:v>
                </c:pt>
                <c:pt idx="746">
                  <c:v>29058.316997499998</c:v>
                </c:pt>
                <c:pt idx="747">
                  <c:v>27778.1870475</c:v>
                </c:pt>
                <c:pt idx="748">
                  <c:v>23600.984617499998</c:v>
                </c:pt>
                <c:pt idx="749">
                  <c:v>8754.5222874999999</c:v>
                </c:pt>
                <c:pt idx="750">
                  <c:v>23388.727202499998</c:v>
                </c:pt>
                <c:pt idx="751">
                  <c:v>5485.2334725000001</c:v>
                </c:pt>
                <c:pt idx="752">
                  <c:v>12305.353472500001</c:v>
                </c:pt>
                <c:pt idx="753">
                  <c:v>23172.856035000001</c:v>
                </c:pt>
                <c:pt idx="754">
                  <c:v>23010.127185000001</c:v>
                </c:pt>
                <c:pt idx="755">
                  <c:v>32988.922209999997</c:v>
                </c:pt>
                <c:pt idx="756">
                  <c:v>24143.982777500001</c:v>
                </c:pt>
                <c:pt idx="757">
                  <c:v>22550.153574749998</c:v>
                </c:pt>
                <c:pt idx="758">
                  <c:v>25888.103654999999</c:v>
                </c:pt>
                <c:pt idx="759">
                  <c:v>33618.265167500002</c:v>
                </c:pt>
                <c:pt idx="760">
                  <c:v>22512.493522500001</c:v>
                </c:pt>
                <c:pt idx="761">
                  <c:v>43067.948367500001</c:v>
                </c:pt>
                <c:pt idx="762">
                  <c:v>31975.310965000001</c:v>
                </c:pt>
                <c:pt idx="763">
                  <c:v>29945.63039875</c:v>
                </c:pt>
                <c:pt idx="764">
                  <c:v>25915.215957500001</c:v>
                </c:pt>
                <c:pt idx="765">
                  <c:v>16128.188200000001</c:v>
                </c:pt>
                <c:pt idx="766">
                  <c:v>11875.5556</c:v>
                </c:pt>
                <c:pt idx="767">
                  <c:v>11062.7735125</c:v>
                </c:pt>
                <c:pt idx="768">
                  <c:v>26340.244415000001</c:v>
                </c:pt>
                <c:pt idx="769">
                  <c:v>20844.1696925</c:v>
                </c:pt>
                <c:pt idx="770">
                  <c:v>13820.964229499999</c:v>
                </c:pt>
                <c:pt idx="771">
                  <c:v>14143.285125</c:v>
                </c:pt>
                <c:pt idx="772">
                  <c:v>11367.869471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16087.886624999999</c:v>
                </c:pt>
                <c:pt idx="778">
                  <c:v>12945.262525</c:v>
                </c:pt>
                <c:pt idx="779">
                  <c:v>52142.64531</c:v>
                </c:pt>
                <c:pt idx="780">
                  <c:v>60799.101040000001</c:v>
                </c:pt>
                <c:pt idx="781">
                  <c:v>77753.077157499996</c:v>
                </c:pt>
                <c:pt idx="782">
                  <c:v>81023.796797500007</c:v>
                </c:pt>
                <c:pt idx="783">
                  <c:v>94244.8600725</c:v>
                </c:pt>
                <c:pt idx="784">
                  <c:v>97864.774420000002</c:v>
                </c:pt>
                <c:pt idx="785">
                  <c:v>98029.172562499996</c:v>
                </c:pt>
                <c:pt idx="786">
                  <c:v>95220.297622500002</c:v>
                </c:pt>
                <c:pt idx="787">
                  <c:v>78078.644914999997</c:v>
                </c:pt>
                <c:pt idx="788">
                  <c:v>60764.174220000001</c:v>
                </c:pt>
                <c:pt idx="789">
                  <c:v>41230.585382500001</c:v>
                </c:pt>
                <c:pt idx="790">
                  <c:v>34017.7038675</c:v>
                </c:pt>
                <c:pt idx="791">
                  <c:v>20198.9042175</c:v>
                </c:pt>
              </c:numCache>
            </c:numRef>
          </c:yVal>
          <c:smooth val="0"/>
        </c:ser>
        <c:ser>
          <c:idx val="1"/>
          <c:order val="1"/>
          <c:tx>
            <c:v>Measured Performance (OFF)</c:v>
          </c:tx>
          <c:spPr>
            <a:ln w="47625">
              <a:noFill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xVal>
            <c:numRef>
              <c:f>MALCOLM_for_graph!$D$794:$D$1513</c:f>
              <c:numCache>
                <c:formatCode>General</c:formatCode>
                <c:ptCount val="720"/>
                <c:pt idx="0">
                  <c:v>53.75</c:v>
                </c:pt>
                <c:pt idx="1">
                  <c:v>54.25</c:v>
                </c:pt>
                <c:pt idx="2">
                  <c:v>53.5</c:v>
                </c:pt>
                <c:pt idx="3">
                  <c:v>52.25</c:v>
                </c:pt>
                <c:pt idx="4">
                  <c:v>51.75</c:v>
                </c:pt>
                <c:pt idx="5">
                  <c:v>51</c:v>
                </c:pt>
                <c:pt idx="6">
                  <c:v>50.75</c:v>
                </c:pt>
                <c:pt idx="7">
                  <c:v>51.5</c:v>
                </c:pt>
                <c:pt idx="8">
                  <c:v>54.25</c:v>
                </c:pt>
                <c:pt idx="9">
                  <c:v>58</c:v>
                </c:pt>
                <c:pt idx="10">
                  <c:v>61.25</c:v>
                </c:pt>
                <c:pt idx="11">
                  <c:v>64</c:v>
                </c:pt>
                <c:pt idx="12">
                  <c:v>66.25</c:v>
                </c:pt>
                <c:pt idx="13">
                  <c:v>68.25</c:v>
                </c:pt>
                <c:pt idx="14">
                  <c:v>70.5</c:v>
                </c:pt>
                <c:pt idx="15">
                  <c:v>71.25</c:v>
                </c:pt>
                <c:pt idx="16">
                  <c:v>70.75</c:v>
                </c:pt>
                <c:pt idx="17">
                  <c:v>70.75</c:v>
                </c:pt>
                <c:pt idx="18">
                  <c:v>69.5</c:v>
                </c:pt>
                <c:pt idx="19">
                  <c:v>67.5</c:v>
                </c:pt>
                <c:pt idx="20">
                  <c:v>63.75</c:v>
                </c:pt>
                <c:pt idx="21">
                  <c:v>60.5</c:v>
                </c:pt>
                <c:pt idx="22">
                  <c:v>58</c:v>
                </c:pt>
                <c:pt idx="23">
                  <c:v>55.5</c:v>
                </c:pt>
                <c:pt idx="24">
                  <c:v>54.25</c:v>
                </c:pt>
                <c:pt idx="25">
                  <c:v>55.5</c:v>
                </c:pt>
                <c:pt idx="26">
                  <c:v>52.75</c:v>
                </c:pt>
                <c:pt idx="27">
                  <c:v>53.25</c:v>
                </c:pt>
                <c:pt idx="28">
                  <c:v>54.25</c:v>
                </c:pt>
                <c:pt idx="29">
                  <c:v>55.25</c:v>
                </c:pt>
                <c:pt idx="30">
                  <c:v>56.25</c:v>
                </c:pt>
                <c:pt idx="31">
                  <c:v>57.5</c:v>
                </c:pt>
                <c:pt idx="32">
                  <c:v>60</c:v>
                </c:pt>
                <c:pt idx="33">
                  <c:v>62.5</c:v>
                </c:pt>
                <c:pt idx="34">
                  <c:v>66.5</c:v>
                </c:pt>
                <c:pt idx="35">
                  <c:v>70</c:v>
                </c:pt>
                <c:pt idx="36">
                  <c:v>72.75</c:v>
                </c:pt>
                <c:pt idx="37">
                  <c:v>76.5</c:v>
                </c:pt>
                <c:pt idx="38">
                  <c:v>77</c:v>
                </c:pt>
                <c:pt idx="39">
                  <c:v>79.25</c:v>
                </c:pt>
                <c:pt idx="40">
                  <c:v>79</c:v>
                </c:pt>
                <c:pt idx="41">
                  <c:v>78.5</c:v>
                </c:pt>
                <c:pt idx="42">
                  <c:v>77</c:v>
                </c:pt>
                <c:pt idx="43">
                  <c:v>74</c:v>
                </c:pt>
                <c:pt idx="44">
                  <c:v>71.25</c:v>
                </c:pt>
                <c:pt idx="45">
                  <c:v>67.25</c:v>
                </c:pt>
                <c:pt idx="46">
                  <c:v>63.5</c:v>
                </c:pt>
                <c:pt idx="47">
                  <c:v>60.25</c:v>
                </c:pt>
                <c:pt idx="48">
                  <c:v>58.5</c:v>
                </c:pt>
                <c:pt idx="49">
                  <c:v>57.25</c:v>
                </c:pt>
                <c:pt idx="50">
                  <c:v>55</c:v>
                </c:pt>
                <c:pt idx="51">
                  <c:v>54</c:v>
                </c:pt>
                <c:pt idx="52">
                  <c:v>53.5</c:v>
                </c:pt>
                <c:pt idx="53">
                  <c:v>51.25</c:v>
                </c:pt>
                <c:pt idx="54">
                  <c:v>50.25</c:v>
                </c:pt>
                <c:pt idx="55">
                  <c:v>51.25</c:v>
                </c:pt>
                <c:pt idx="56">
                  <c:v>55.5</c:v>
                </c:pt>
                <c:pt idx="57">
                  <c:v>61.5</c:v>
                </c:pt>
                <c:pt idx="58">
                  <c:v>67.75</c:v>
                </c:pt>
                <c:pt idx="59">
                  <c:v>72.75</c:v>
                </c:pt>
                <c:pt idx="60">
                  <c:v>76.5</c:v>
                </c:pt>
                <c:pt idx="61">
                  <c:v>79.5</c:v>
                </c:pt>
                <c:pt idx="62">
                  <c:v>81</c:v>
                </c:pt>
                <c:pt idx="63">
                  <c:v>83</c:v>
                </c:pt>
                <c:pt idx="64">
                  <c:v>82.75</c:v>
                </c:pt>
                <c:pt idx="65">
                  <c:v>82.75</c:v>
                </c:pt>
                <c:pt idx="66">
                  <c:v>80.75</c:v>
                </c:pt>
                <c:pt idx="67">
                  <c:v>79.25</c:v>
                </c:pt>
                <c:pt idx="68">
                  <c:v>75.25</c:v>
                </c:pt>
                <c:pt idx="69">
                  <c:v>71.75</c:v>
                </c:pt>
                <c:pt idx="70">
                  <c:v>68.25</c:v>
                </c:pt>
                <c:pt idx="71">
                  <c:v>67.75</c:v>
                </c:pt>
                <c:pt idx="72">
                  <c:v>67.75</c:v>
                </c:pt>
                <c:pt idx="73">
                  <c:v>64.25</c:v>
                </c:pt>
                <c:pt idx="74">
                  <c:v>63</c:v>
                </c:pt>
                <c:pt idx="75">
                  <c:v>63.5</c:v>
                </c:pt>
                <c:pt idx="76">
                  <c:v>64.25</c:v>
                </c:pt>
                <c:pt idx="77">
                  <c:v>64</c:v>
                </c:pt>
                <c:pt idx="78">
                  <c:v>63.5</c:v>
                </c:pt>
                <c:pt idx="79">
                  <c:v>63.25</c:v>
                </c:pt>
                <c:pt idx="80">
                  <c:v>64.75</c:v>
                </c:pt>
                <c:pt idx="81">
                  <c:v>66.75</c:v>
                </c:pt>
                <c:pt idx="82">
                  <c:v>70.5</c:v>
                </c:pt>
                <c:pt idx="83">
                  <c:v>73.25</c:v>
                </c:pt>
                <c:pt idx="84">
                  <c:v>76.5</c:v>
                </c:pt>
                <c:pt idx="85">
                  <c:v>79.75</c:v>
                </c:pt>
                <c:pt idx="86">
                  <c:v>82</c:v>
                </c:pt>
                <c:pt idx="87">
                  <c:v>84.25</c:v>
                </c:pt>
                <c:pt idx="88">
                  <c:v>84.75</c:v>
                </c:pt>
                <c:pt idx="89">
                  <c:v>84</c:v>
                </c:pt>
                <c:pt idx="90">
                  <c:v>82.25</c:v>
                </c:pt>
                <c:pt idx="91">
                  <c:v>78.75</c:v>
                </c:pt>
                <c:pt idx="92">
                  <c:v>73.5</c:v>
                </c:pt>
                <c:pt idx="93">
                  <c:v>70</c:v>
                </c:pt>
                <c:pt idx="94">
                  <c:v>67.25</c:v>
                </c:pt>
                <c:pt idx="95">
                  <c:v>65.25</c:v>
                </c:pt>
                <c:pt idx="96">
                  <c:v>62.75</c:v>
                </c:pt>
                <c:pt idx="97">
                  <c:v>61.5</c:v>
                </c:pt>
                <c:pt idx="98">
                  <c:v>60</c:v>
                </c:pt>
                <c:pt idx="99">
                  <c:v>58</c:v>
                </c:pt>
                <c:pt idx="100">
                  <c:v>56.75</c:v>
                </c:pt>
                <c:pt idx="101">
                  <c:v>56.75</c:v>
                </c:pt>
                <c:pt idx="102">
                  <c:v>58</c:v>
                </c:pt>
                <c:pt idx="103">
                  <c:v>58.5</c:v>
                </c:pt>
                <c:pt idx="104">
                  <c:v>63</c:v>
                </c:pt>
                <c:pt idx="105">
                  <c:v>69.25</c:v>
                </c:pt>
                <c:pt idx="106">
                  <c:v>73.5</c:v>
                </c:pt>
                <c:pt idx="107">
                  <c:v>77.25</c:v>
                </c:pt>
                <c:pt idx="108">
                  <c:v>81.25</c:v>
                </c:pt>
                <c:pt idx="109">
                  <c:v>84.5</c:v>
                </c:pt>
                <c:pt idx="110">
                  <c:v>87</c:v>
                </c:pt>
                <c:pt idx="111">
                  <c:v>88.5</c:v>
                </c:pt>
                <c:pt idx="112">
                  <c:v>88.75</c:v>
                </c:pt>
                <c:pt idx="113">
                  <c:v>88</c:v>
                </c:pt>
                <c:pt idx="114">
                  <c:v>86.25</c:v>
                </c:pt>
                <c:pt idx="115">
                  <c:v>81</c:v>
                </c:pt>
                <c:pt idx="116">
                  <c:v>75.5</c:v>
                </c:pt>
                <c:pt idx="117">
                  <c:v>73.25</c:v>
                </c:pt>
                <c:pt idx="118">
                  <c:v>70</c:v>
                </c:pt>
                <c:pt idx="119">
                  <c:v>67.5</c:v>
                </c:pt>
                <c:pt idx="120">
                  <c:v>67.25</c:v>
                </c:pt>
                <c:pt idx="121">
                  <c:v>66.5</c:v>
                </c:pt>
                <c:pt idx="122">
                  <c:v>68.75</c:v>
                </c:pt>
                <c:pt idx="123">
                  <c:v>69.25</c:v>
                </c:pt>
                <c:pt idx="124">
                  <c:v>68</c:v>
                </c:pt>
                <c:pt idx="125">
                  <c:v>66.5</c:v>
                </c:pt>
                <c:pt idx="126">
                  <c:v>66</c:v>
                </c:pt>
                <c:pt idx="127">
                  <c:v>67.5</c:v>
                </c:pt>
                <c:pt idx="128">
                  <c:v>70.5</c:v>
                </c:pt>
                <c:pt idx="129">
                  <c:v>72.75</c:v>
                </c:pt>
                <c:pt idx="130">
                  <c:v>76.75</c:v>
                </c:pt>
                <c:pt idx="131">
                  <c:v>81</c:v>
                </c:pt>
                <c:pt idx="132">
                  <c:v>84.25</c:v>
                </c:pt>
                <c:pt idx="133">
                  <c:v>86.75</c:v>
                </c:pt>
                <c:pt idx="134">
                  <c:v>87.75</c:v>
                </c:pt>
                <c:pt idx="135">
                  <c:v>89</c:v>
                </c:pt>
                <c:pt idx="136">
                  <c:v>88.5</c:v>
                </c:pt>
                <c:pt idx="137">
                  <c:v>87</c:v>
                </c:pt>
                <c:pt idx="138">
                  <c:v>84.75</c:v>
                </c:pt>
                <c:pt idx="139">
                  <c:v>81.5</c:v>
                </c:pt>
                <c:pt idx="140">
                  <c:v>77.5</c:v>
                </c:pt>
                <c:pt idx="141">
                  <c:v>75.75</c:v>
                </c:pt>
                <c:pt idx="142">
                  <c:v>75</c:v>
                </c:pt>
                <c:pt idx="143">
                  <c:v>74.25</c:v>
                </c:pt>
                <c:pt idx="144">
                  <c:v>72</c:v>
                </c:pt>
                <c:pt idx="145">
                  <c:v>69.75</c:v>
                </c:pt>
                <c:pt idx="146">
                  <c:v>68.5</c:v>
                </c:pt>
                <c:pt idx="147">
                  <c:v>66.75</c:v>
                </c:pt>
                <c:pt idx="148">
                  <c:v>65.25</c:v>
                </c:pt>
                <c:pt idx="149">
                  <c:v>63.5</c:v>
                </c:pt>
                <c:pt idx="150">
                  <c:v>62.25</c:v>
                </c:pt>
                <c:pt idx="151">
                  <c:v>62.5</c:v>
                </c:pt>
                <c:pt idx="152">
                  <c:v>64.75</c:v>
                </c:pt>
                <c:pt idx="153">
                  <c:v>69</c:v>
                </c:pt>
                <c:pt idx="154">
                  <c:v>72.75</c:v>
                </c:pt>
                <c:pt idx="155">
                  <c:v>76.25</c:v>
                </c:pt>
                <c:pt idx="156">
                  <c:v>78.75</c:v>
                </c:pt>
                <c:pt idx="157">
                  <c:v>81.5</c:v>
                </c:pt>
                <c:pt idx="158">
                  <c:v>83.75</c:v>
                </c:pt>
                <c:pt idx="159">
                  <c:v>85</c:v>
                </c:pt>
                <c:pt idx="160">
                  <c:v>85</c:v>
                </c:pt>
                <c:pt idx="161">
                  <c:v>84.25</c:v>
                </c:pt>
                <c:pt idx="162">
                  <c:v>82.75</c:v>
                </c:pt>
                <c:pt idx="163">
                  <c:v>79.5</c:v>
                </c:pt>
                <c:pt idx="164">
                  <c:v>76</c:v>
                </c:pt>
                <c:pt idx="165">
                  <c:v>69.25</c:v>
                </c:pt>
                <c:pt idx="166">
                  <c:v>64.75</c:v>
                </c:pt>
                <c:pt idx="167">
                  <c:v>61</c:v>
                </c:pt>
                <c:pt idx="168">
                  <c:v>68</c:v>
                </c:pt>
                <c:pt idx="169">
                  <c:v>67</c:v>
                </c:pt>
                <c:pt idx="170">
                  <c:v>66.25</c:v>
                </c:pt>
                <c:pt idx="171">
                  <c:v>65.25</c:v>
                </c:pt>
                <c:pt idx="172">
                  <c:v>64.5</c:v>
                </c:pt>
                <c:pt idx="173">
                  <c:v>63.5</c:v>
                </c:pt>
                <c:pt idx="174">
                  <c:v>62.75</c:v>
                </c:pt>
                <c:pt idx="175">
                  <c:v>62.5</c:v>
                </c:pt>
                <c:pt idx="176">
                  <c:v>64.75</c:v>
                </c:pt>
                <c:pt idx="177">
                  <c:v>68.5</c:v>
                </c:pt>
                <c:pt idx="178">
                  <c:v>72.5</c:v>
                </c:pt>
                <c:pt idx="179">
                  <c:v>76</c:v>
                </c:pt>
                <c:pt idx="180">
                  <c:v>79.25</c:v>
                </c:pt>
                <c:pt idx="181">
                  <c:v>82.75</c:v>
                </c:pt>
                <c:pt idx="182">
                  <c:v>85</c:v>
                </c:pt>
                <c:pt idx="183">
                  <c:v>87</c:v>
                </c:pt>
                <c:pt idx="184">
                  <c:v>87.5</c:v>
                </c:pt>
                <c:pt idx="185">
                  <c:v>86.75</c:v>
                </c:pt>
                <c:pt idx="186">
                  <c:v>84.25</c:v>
                </c:pt>
                <c:pt idx="187">
                  <c:v>81.75</c:v>
                </c:pt>
                <c:pt idx="188">
                  <c:v>78.75</c:v>
                </c:pt>
                <c:pt idx="189">
                  <c:v>75.25</c:v>
                </c:pt>
                <c:pt idx="190">
                  <c:v>74.25</c:v>
                </c:pt>
                <c:pt idx="191">
                  <c:v>72.5</c:v>
                </c:pt>
                <c:pt idx="192">
                  <c:v>71.5</c:v>
                </c:pt>
                <c:pt idx="193">
                  <c:v>70.25</c:v>
                </c:pt>
                <c:pt idx="194">
                  <c:v>68.25</c:v>
                </c:pt>
                <c:pt idx="195">
                  <c:v>66.5</c:v>
                </c:pt>
                <c:pt idx="196">
                  <c:v>67</c:v>
                </c:pt>
                <c:pt idx="197">
                  <c:v>67</c:v>
                </c:pt>
                <c:pt idx="198">
                  <c:v>66.5</c:v>
                </c:pt>
                <c:pt idx="199">
                  <c:v>68.5</c:v>
                </c:pt>
                <c:pt idx="200">
                  <c:v>71.25</c:v>
                </c:pt>
                <c:pt idx="201">
                  <c:v>74.25</c:v>
                </c:pt>
                <c:pt idx="202">
                  <c:v>77.75</c:v>
                </c:pt>
                <c:pt idx="203">
                  <c:v>81.25</c:v>
                </c:pt>
                <c:pt idx="204">
                  <c:v>84.75</c:v>
                </c:pt>
                <c:pt idx="205">
                  <c:v>86.75</c:v>
                </c:pt>
                <c:pt idx="206">
                  <c:v>89.5</c:v>
                </c:pt>
                <c:pt idx="207">
                  <c:v>90.5</c:v>
                </c:pt>
                <c:pt idx="208">
                  <c:v>90.75</c:v>
                </c:pt>
                <c:pt idx="209">
                  <c:v>90.25</c:v>
                </c:pt>
                <c:pt idx="210">
                  <c:v>89.25</c:v>
                </c:pt>
                <c:pt idx="211">
                  <c:v>86.75</c:v>
                </c:pt>
                <c:pt idx="212">
                  <c:v>82</c:v>
                </c:pt>
                <c:pt idx="213">
                  <c:v>79</c:v>
                </c:pt>
                <c:pt idx="214">
                  <c:v>75.5</c:v>
                </c:pt>
                <c:pt idx="215">
                  <c:v>74</c:v>
                </c:pt>
                <c:pt idx="216">
                  <c:v>70.5</c:v>
                </c:pt>
                <c:pt idx="217">
                  <c:v>66.25</c:v>
                </c:pt>
                <c:pt idx="218">
                  <c:v>63.5</c:v>
                </c:pt>
                <c:pt idx="219">
                  <c:v>61.75</c:v>
                </c:pt>
                <c:pt idx="220">
                  <c:v>60.5</c:v>
                </c:pt>
                <c:pt idx="221">
                  <c:v>58.5</c:v>
                </c:pt>
                <c:pt idx="222">
                  <c:v>58</c:v>
                </c:pt>
                <c:pt idx="223">
                  <c:v>60.25</c:v>
                </c:pt>
                <c:pt idx="224">
                  <c:v>65.5</c:v>
                </c:pt>
                <c:pt idx="225">
                  <c:v>72.5</c:v>
                </c:pt>
                <c:pt idx="226">
                  <c:v>77.5</c:v>
                </c:pt>
                <c:pt idx="227">
                  <c:v>81.75</c:v>
                </c:pt>
                <c:pt idx="228">
                  <c:v>86.25</c:v>
                </c:pt>
                <c:pt idx="229">
                  <c:v>89</c:v>
                </c:pt>
                <c:pt idx="230">
                  <c:v>91.5</c:v>
                </c:pt>
                <c:pt idx="231">
                  <c:v>92.25</c:v>
                </c:pt>
                <c:pt idx="232">
                  <c:v>93.25</c:v>
                </c:pt>
                <c:pt idx="233">
                  <c:v>91.75</c:v>
                </c:pt>
                <c:pt idx="234">
                  <c:v>90</c:v>
                </c:pt>
                <c:pt idx="235">
                  <c:v>87.25</c:v>
                </c:pt>
                <c:pt idx="236">
                  <c:v>83.5</c:v>
                </c:pt>
                <c:pt idx="237">
                  <c:v>79.5</c:v>
                </c:pt>
                <c:pt idx="238">
                  <c:v>77</c:v>
                </c:pt>
                <c:pt idx="239">
                  <c:v>73.75</c:v>
                </c:pt>
                <c:pt idx="240">
                  <c:v>69.75</c:v>
                </c:pt>
                <c:pt idx="241">
                  <c:v>67</c:v>
                </c:pt>
                <c:pt idx="242">
                  <c:v>64.75</c:v>
                </c:pt>
                <c:pt idx="243">
                  <c:v>67.5</c:v>
                </c:pt>
                <c:pt idx="244">
                  <c:v>71.75</c:v>
                </c:pt>
                <c:pt idx="245">
                  <c:v>71.25</c:v>
                </c:pt>
                <c:pt idx="246">
                  <c:v>71.75</c:v>
                </c:pt>
                <c:pt idx="247">
                  <c:v>72.75</c:v>
                </c:pt>
                <c:pt idx="248">
                  <c:v>75</c:v>
                </c:pt>
                <c:pt idx="249">
                  <c:v>77.5</c:v>
                </c:pt>
                <c:pt idx="250">
                  <c:v>80</c:v>
                </c:pt>
                <c:pt idx="251">
                  <c:v>82.75</c:v>
                </c:pt>
                <c:pt idx="252">
                  <c:v>85.25</c:v>
                </c:pt>
                <c:pt idx="253">
                  <c:v>87</c:v>
                </c:pt>
                <c:pt idx="254">
                  <c:v>89</c:v>
                </c:pt>
                <c:pt idx="255">
                  <c:v>88.75</c:v>
                </c:pt>
                <c:pt idx="256">
                  <c:v>88.75</c:v>
                </c:pt>
                <c:pt idx="257">
                  <c:v>88.5</c:v>
                </c:pt>
                <c:pt idx="258">
                  <c:v>86.5</c:v>
                </c:pt>
                <c:pt idx="259">
                  <c:v>83.75</c:v>
                </c:pt>
                <c:pt idx="260">
                  <c:v>79</c:v>
                </c:pt>
                <c:pt idx="261">
                  <c:v>73</c:v>
                </c:pt>
                <c:pt idx="262">
                  <c:v>67.5</c:v>
                </c:pt>
                <c:pt idx="263">
                  <c:v>63.5</c:v>
                </c:pt>
                <c:pt idx="264">
                  <c:v>62.5</c:v>
                </c:pt>
                <c:pt idx="265">
                  <c:v>62.5</c:v>
                </c:pt>
                <c:pt idx="266">
                  <c:v>61.5</c:v>
                </c:pt>
                <c:pt idx="267">
                  <c:v>60.25</c:v>
                </c:pt>
                <c:pt idx="268">
                  <c:v>59.75</c:v>
                </c:pt>
                <c:pt idx="269">
                  <c:v>58</c:v>
                </c:pt>
                <c:pt idx="270">
                  <c:v>57</c:v>
                </c:pt>
                <c:pt idx="271">
                  <c:v>58</c:v>
                </c:pt>
                <c:pt idx="272">
                  <c:v>59.75</c:v>
                </c:pt>
                <c:pt idx="273">
                  <c:v>62.5</c:v>
                </c:pt>
                <c:pt idx="274">
                  <c:v>63.5</c:v>
                </c:pt>
                <c:pt idx="275">
                  <c:v>66.75</c:v>
                </c:pt>
                <c:pt idx="276">
                  <c:v>69.25</c:v>
                </c:pt>
                <c:pt idx="277">
                  <c:v>70.25</c:v>
                </c:pt>
                <c:pt idx="278">
                  <c:v>71.75</c:v>
                </c:pt>
                <c:pt idx="279">
                  <c:v>72.25</c:v>
                </c:pt>
                <c:pt idx="280">
                  <c:v>72.75</c:v>
                </c:pt>
                <c:pt idx="281">
                  <c:v>72.25</c:v>
                </c:pt>
                <c:pt idx="282">
                  <c:v>72</c:v>
                </c:pt>
                <c:pt idx="283">
                  <c:v>71</c:v>
                </c:pt>
                <c:pt idx="284">
                  <c:v>67.75</c:v>
                </c:pt>
                <c:pt idx="285">
                  <c:v>66</c:v>
                </c:pt>
                <c:pt idx="286">
                  <c:v>65.25</c:v>
                </c:pt>
                <c:pt idx="287">
                  <c:v>64.25</c:v>
                </c:pt>
                <c:pt idx="288">
                  <c:v>63.75</c:v>
                </c:pt>
                <c:pt idx="289">
                  <c:v>63</c:v>
                </c:pt>
                <c:pt idx="290">
                  <c:v>63.75</c:v>
                </c:pt>
                <c:pt idx="291">
                  <c:v>62.5</c:v>
                </c:pt>
                <c:pt idx="292">
                  <c:v>61.25</c:v>
                </c:pt>
                <c:pt idx="293">
                  <c:v>60.5</c:v>
                </c:pt>
                <c:pt idx="294">
                  <c:v>59.5</c:v>
                </c:pt>
                <c:pt idx="295">
                  <c:v>60.75</c:v>
                </c:pt>
                <c:pt idx="296">
                  <c:v>61.75</c:v>
                </c:pt>
                <c:pt idx="297">
                  <c:v>63.5</c:v>
                </c:pt>
                <c:pt idx="298">
                  <c:v>65.25</c:v>
                </c:pt>
                <c:pt idx="299">
                  <c:v>67</c:v>
                </c:pt>
                <c:pt idx="300">
                  <c:v>69</c:v>
                </c:pt>
                <c:pt idx="301">
                  <c:v>71.25</c:v>
                </c:pt>
                <c:pt idx="302">
                  <c:v>73.25</c:v>
                </c:pt>
                <c:pt idx="303">
                  <c:v>74</c:v>
                </c:pt>
                <c:pt idx="304">
                  <c:v>73.25</c:v>
                </c:pt>
                <c:pt idx="305">
                  <c:v>70.5</c:v>
                </c:pt>
                <c:pt idx="306">
                  <c:v>64.5</c:v>
                </c:pt>
                <c:pt idx="307">
                  <c:v>64.75</c:v>
                </c:pt>
                <c:pt idx="308">
                  <c:v>63.25</c:v>
                </c:pt>
                <c:pt idx="309">
                  <c:v>59.25</c:v>
                </c:pt>
                <c:pt idx="310">
                  <c:v>59</c:v>
                </c:pt>
                <c:pt idx="311">
                  <c:v>60</c:v>
                </c:pt>
                <c:pt idx="312">
                  <c:v>59.75</c:v>
                </c:pt>
                <c:pt idx="313">
                  <c:v>60.5</c:v>
                </c:pt>
                <c:pt idx="314">
                  <c:v>61</c:v>
                </c:pt>
                <c:pt idx="315">
                  <c:v>61</c:v>
                </c:pt>
                <c:pt idx="316">
                  <c:v>61</c:v>
                </c:pt>
                <c:pt idx="317">
                  <c:v>60.25</c:v>
                </c:pt>
                <c:pt idx="318">
                  <c:v>60</c:v>
                </c:pt>
                <c:pt idx="319">
                  <c:v>60.75</c:v>
                </c:pt>
                <c:pt idx="320">
                  <c:v>61.75</c:v>
                </c:pt>
                <c:pt idx="321">
                  <c:v>63.75</c:v>
                </c:pt>
                <c:pt idx="322">
                  <c:v>67</c:v>
                </c:pt>
                <c:pt idx="323">
                  <c:v>70.25</c:v>
                </c:pt>
                <c:pt idx="324">
                  <c:v>71.75</c:v>
                </c:pt>
                <c:pt idx="325">
                  <c:v>73</c:v>
                </c:pt>
                <c:pt idx="326">
                  <c:v>72.5</c:v>
                </c:pt>
                <c:pt idx="327">
                  <c:v>72</c:v>
                </c:pt>
                <c:pt idx="328">
                  <c:v>72</c:v>
                </c:pt>
                <c:pt idx="329">
                  <c:v>72</c:v>
                </c:pt>
                <c:pt idx="330">
                  <c:v>71.5</c:v>
                </c:pt>
                <c:pt idx="331">
                  <c:v>71.25</c:v>
                </c:pt>
                <c:pt idx="332">
                  <c:v>70</c:v>
                </c:pt>
                <c:pt idx="333">
                  <c:v>68.25</c:v>
                </c:pt>
                <c:pt idx="334">
                  <c:v>67</c:v>
                </c:pt>
                <c:pt idx="335">
                  <c:v>65.25</c:v>
                </c:pt>
                <c:pt idx="336">
                  <c:v>61.75</c:v>
                </c:pt>
                <c:pt idx="337">
                  <c:v>61</c:v>
                </c:pt>
                <c:pt idx="338">
                  <c:v>59.5</c:v>
                </c:pt>
                <c:pt idx="339">
                  <c:v>57.5</c:v>
                </c:pt>
                <c:pt idx="340">
                  <c:v>56.75</c:v>
                </c:pt>
                <c:pt idx="341">
                  <c:v>55.5</c:v>
                </c:pt>
                <c:pt idx="342">
                  <c:v>55</c:v>
                </c:pt>
                <c:pt idx="343">
                  <c:v>56.5</c:v>
                </c:pt>
                <c:pt idx="344">
                  <c:v>60</c:v>
                </c:pt>
                <c:pt idx="345">
                  <c:v>64.75</c:v>
                </c:pt>
                <c:pt idx="346">
                  <c:v>68.75</c:v>
                </c:pt>
                <c:pt idx="347">
                  <c:v>72.5</c:v>
                </c:pt>
                <c:pt idx="348">
                  <c:v>74.5</c:v>
                </c:pt>
                <c:pt idx="349">
                  <c:v>75.75</c:v>
                </c:pt>
                <c:pt idx="350">
                  <c:v>78</c:v>
                </c:pt>
                <c:pt idx="351">
                  <c:v>79.25</c:v>
                </c:pt>
                <c:pt idx="352">
                  <c:v>80</c:v>
                </c:pt>
                <c:pt idx="353">
                  <c:v>79.75</c:v>
                </c:pt>
                <c:pt idx="354">
                  <c:v>77</c:v>
                </c:pt>
                <c:pt idx="355">
                  <c:v>72.75</c:v>
                </c:pt>
                <c:pt idx="356">
                  <c:v>68</c:v>
                </c:pt>
                <c:pt idx="357">
                  <c:v>65.75</c:v>
                </c:pt>
                <c:pt idx="358">
                  <c:v>63.5</c:v>
                </c:pt>
                <c:pt idx="359">
                  <c:v>62.25</c:v>
                </c:pt>
                <c:pt idx="360">
                  <c:v>61</c:v>
                </c:pt>
                <c:pt idx="361">
                  <c:v>60.25</c:v>
                </c:pt>
                <c:pt idx="362">
                  <c:v>60.5</c:v>
                </c:pt>
                <c:pt idx="363">
                  <c:v>60.5</c:v>
                </c:pt>
                <c:pt idx="364">
                  <c:v>61</c:v>
                </c:pt>
                <c:pt idx="365">
                  <c:v>61</c:v>
                </c:pt>
                <c:pt idx="366">
                  <c:v>62.25</c:v>
                </c:pt>
                <c:pt idx="367">
                  <c:v>63.5</c:v>
                </c:pt>
                <c:pt idx="368">
                  <c:v>65.5</c:v>
                </c:pt>
                <c:pt idx="369">
                  <c:v>66.25</c:v>
                </c:pt>
                <c:pt idx="370">
                  <c:v>69.25</c:v>
                </c:pt>
                <c:pt idx="371">
                  <c:v>72.5</c:v>
                </c:pt>
                <c:pt idx="372">
                  <c:v>75.5</c:v>
                </c:pt>
                <c:pt idx="373">
                  <c:v>78</c:v>
                </c:pt>
                <c:pt idx="374">
                  <c:v>78.75</c:v>
                </c:pt>
                <c:pt idx="375">
                  <c:v>79.75</c:v>
                </c:pt>
                <c:pt idx="376">
                  <c:v>77.75</c:v>
                </c:pt>
                <c:pt idx="377">
                  <c:v>73.75</c:v>
                </c:pt>
                <c:pt idx="378">
                  <c:v>72.25</c:v>
                </c:pt>
                <c:pt idx="379">
                  <c:v>71.25</c:v>
                </c:pt>
                <c:pt idx="380">
                  <c:v>66.25</c:v>
                </c:pt>
                <c:pt idx="381">
                  <c:v>61.75</c:v>
                </c:pt>
                <c:pt idx="382">
                  <c:v>59.5</c:v>
                </c:pt>
                <c:pt idx="383">
                  <c:v>58.25</c:v>
                </c:pt>
                <c:pt idx="384">
                  <c:v>56.75</c:v>
                </c:pt>
                <c:pt idx="385">
                  <c:v>55.5</c:v>
                </c:pt>
                <c:pt idx="386">
                  <c:v>54.75</c:v>
                </c:pt>
                <c:pt idx="387">
                  <c:v>54</c:v>
                </c:pt>
                <c:pt idx="388">
                  <c:v>53.25</c:v>
                </c:pt>
                <c:pt idx="389">
                  <c:v>52.25</c:v>
                </c:pt>
                <c:pt idx="390">
                  <c:v>52.25</c:v>
                </c:pt>
                <c:pt idx="391">
                  <c:v>54.75</c:v>
                </c:pt>
                <c:pt idx="392">
                  <c:v>58.25</c:v>
                </c:pt>
                <c:pt idx="393">
                  <c:v>63.5</c:v>
                </c:pt>
                <c:pt idx="394">
                  <c:v>67.25</c:v>
                </c:pt>
                <c:pt idx="395">
                  <c:v>69.75</c:v>
                </c:pt>
                <c:pt idx="396">
                  <c:v>70.75</c:v>
                </c:pt>
                <c:pt idx="397">
                  <c:v>72.5</c:v>
                </c:pt>
                <c:pt idx="398">
                  <c:v>74.75</c:v>
                </c:pt>
                <c:pt idx="399">
                  <c:v>76.5</c:v>
                </c:pt>
                <c:pt idx="400">
                  <c:v>76.25</c:v>
                </c:pt>
                <c:pt idx="401">
                  <c:v>74.75</c:v>
                </c:pt>
                <c:pt idx="402">
                  <c:v>72.25</c:v>
                </c:pt>
                <c:pt idx="403">
                  <c:v>69.75</c:v>
                </c:pt>
                <c:pt idx="404">
                  <c:v>65.25</c:v>
                </c:pt>
                <c:pt idx="405">
                  <c:v>62</c:v>
                </c:pt>
                <c:pt idx="406">
                  <c:v>59.5</c:v>
                </c:pt>
                <c:pt idx="407">
                  <c:v>58.25</c:v>
                </c:pt>
                <c:pt idx="408">
                  <c:v>57</c:v>
                </c:pt>
                <c:pt idx="409">
                  <c:v>56</c:v>
                </c:pt>
                <c:pt idx="410">
                  <c:v>55</c:v>
                </c:pt>
                <c:pt idx="411">
                  <c:v>53.5</c:v>
                </c:pt>
                <c:pt idx="412">
                  <c:v>53</c:v>
                </c:pt>
                <c:pt idx="413">
                  <c:v>51.5</c:v>
                </c:pt>
                <c:pt idx="414">
                  <c:v>51.25</c:v>
                </c:pt>
                <c:pt idx="415">
                  <c:v>52.5</c:v>
                </c:pt>
                <c:pt idx="416">
                  <c:v>56.25</c:v>
                </c:pt>
                <c:pt idx="417">
                  <c:v>61.75</c:v>
                </c:pt>
                <c:pt idx="418">
                  <c:v>66</c:v>
                </c:pt>
                <c:pt idx="419">
                  <c:v>70</c:v>
                </c:pt>
                <c:pt idx="420">
                  <c:v>74.5</c:v>
                </c:pt>
                <c:pt idx="421">
                  <c:v>77.25</c:v>
                </c:pt>
                <c:pt idx="422">
                  <c:v>80</c:v>
                </c:pt>
                <c:pt idx="423">
                  <c:v>81.75</c:v>
                </c:pt>
                <c:pt idx="424">
                  <c:v>82.25</c:v>
                </c:pt>
                <c:pt idx="425">
                  <c:v>81</c:v>
                </c:pt>
                <c:pt idx="426">
                  <c:v>79.25</c:v>
                </c:pt>
                <c:pt idx="427">
                  <c:v>76.5</c:v>
                </c:pt>
                <c:pt idx="428">
                  <c:v>72.75</c:v>
                </c:pt>
                <c:pt idx="429">
                  <c:v>71</c:v>
                </c:pt>
                <c:pt idx="430">
                  <c:v>70.25</c:v>
                </c:pt>
                <c:pt idx="431">
                  <c:v>68.25</c:v>
                </c:pt>
                <c:pt idx="432">
                  <c:v>66.25</c:v>
                </c:pt>
                <c:pt idx="433">
                  <c:v>64.5</c:v>
                </c:pt>
                <c:pt idx="434">
                  <c:v>63</c:v>
                </c:pt>
                <c:pt idx="435">
                  <c:v>61.75</c:v>
                </c:pt>
                <c:pt idx="436">
                  <c:v>60.5</c:v>
                </c:pt>
                <c:pt idx="437">
                  <c:v>62.5</c:v>
                </c:pt>
                <c:pt idx="438">
                  <c:v>64.5</c:v>
                </c:pt>
                <c:pt idx="439">
                  <c:v>66</c:v>
                </c:pt>
                <c:pt idx="440">
                  <c:v>68</c:v>
                </c:pt>
                <c:pt idx="441">
                  <c:v>71</c:v>
                </c:pt>
                <c:pt idx="442">
                  <c:v>73.75</c:v>
                </c:pt>
                <c:pt idx="443">
                  <c:v>76.75</c:v>
                </c:pt>
                <c:pt idx="444">
                  <c:v>79.5</c:v>
                </c:pt>
                <c:pt idx="445">
                  <c:v>82</c:v>
                </c:pt>
                <c:pt idx="446">
                  <c:v>83.25</c:v>
                </c:pt>
                <c:pt idx="447">
                  <c:v>85.25</c:v>
                </c:pt>
                <c:pt idx="448">
                  <c:v>85.5</c:v>
                </c:pt>
                <c:pt idx="449">
                  <c:v>84.75</c:v>
                </c:pt>
                <c:pt idx="450">
                  <c:v>83</c:v>
                </c:pt>
                <c:pt idx="451">
                  <c:v>81</c:v>
                </c:pt>
                <c:pt idx="452">
                  <c:v>77.25</c:v>
                </c:pt>
                <c:pt idx="453">
                  <c:v>75</c:v>
                </c:pt>
                <c:pt idx="454">
                  <c:v>73.25</c:v>
                </c:pt>
                <c:pt idx="455">
                  <c:v>69.75</c:v>
                </c:pt>
                <c:pt idx="456">
                  <c:v>71.75</c:v>
                </c:pt>
                <c:pt idx="457">
                  <c:v>71.25</c:v>
                </c:pt>
                <c:pt idx="458">
                  <c:v>71.25</c:v>
                </c:pt>
                <c:pt idx="459">
                  <c:v>70.75</c:v>
                </c:pt>
                <c:pt idx="460">
                  <c:v>68.25</c:v>
                </c:pt>
                <c:pt idx="461">
                  <c:v>67.5</c:v>
                </c:pt>
                <c:pt idx="462">
                  <c:v>67.5</c:v>
                </c:pt>
                <c:pt idx="463">
                  <c:v>69.25</c:v>
                </c:pt>
                <c:pt idx="464">
                  <c:v>72.75</c:v>
                </c:pt>
                <c:pt idx="465">
                  <c:v>76.5</c:v>
                </c:pt>
                <c:pt idx="466">
                  <c:v>79.75</c:v>
                </c:pt>
                <c:pt idx="467">
                  <c:v>82.5</c:v>
                </c:pt>
                <c:pt idx="468">
                  <c:v>85.25</c:v>
                </c:pt>
                <c:pt idx="469">
                  <c:v>87.25</c:v>
                </c:pt>
                <c:pt idx="470">
                  <c:v>88.75</c:v>
                </c:pt>
                <c:pt idx="471">
                  <c:v>90</c:v>
                </c:pt>
                <c:pt idx="472">
                  <c:v>90.25</c:v>
                </c:pt>
                <c:pt idx="473">
                  <c:v>88.5</c:v>
                </c:pt>
                <c:pt idx="474">
                  <c:v>87.25</c:v>
                </c:pt>
                <c:pt idx="475">
                  <c:v>85.25</c:v>
                </c:pt>
                <c:pt idx="476">
                  <c:v>80.5</c:v>
                </c:pt>
                <c:pt idx="477">
                  <c:v>74.75</c:v>
                </c:pt>
                <c:pt idx="478">
                  <c:v>70</c:v>
                </c:pt>
                <c:pt idx="479">
                  <c:v>67</c:v>
                </c:pt>
                <c:pt idx="480">
                  <c:v>63.75</c:v>
                </c:pt>
                <c:pt idx="481">
                  <c:v>61.25</c:v>
                </c:pt>
                <c:pt idx="482">
                  <c:v>58.5</c:v>
                </c:pt>
                <c:pt idx="483">
                  <c:v>58</c:v>
                </c:pt>
                <c:pt idx="484">
                  <c:v>58</c:v>
                </c:pt>
                <c:pt idx="485">
                  <c:v>59</c:v>
                </c:pt>
                <c:pt idx="486">
                  <c:v>59.25</c:v>
                </c:pt>
                <c:pt idx="487">
                  <c:v>61.25</c:v>
                </c:pt>
                <c:pt idx="488">
                  <c:v>66.75</c:v>
                </c:pt>
                <c:pt idx="489">
                  <c:v>73.75</c:v>
                </c:pt>
                <c:pt idx="490">
                  <c:v>77.25</c:v>
                </c:pt>
                <c:pt idx="491">
                  <c:v>79.5</c:v>
                </c:pt>
                <c:pt idx="492">
                  <c:v>82</c:v>
                </c:pt>
                <c:pt idx="493">
                  <c:v>82.75</c:v>
                </c:pt>
                <c:pt idx="494">
                  <c:v>84</c:v>
                </c:pt>
                <c:pt idx="495">
                  <c:v>84</c:v>
                </c:pt>
                <c:pt idx="496">
                  <c:v>82.25</c:v>
                </c:pt>
                <c:pt idx="497">
                  <c:v>80</c:v>
                </c:pt>
                <c:pt idx="498">
                  <c:v>78.75</c:v>
                </c:pt>
                <c:pt idx="499">
                  <c:v>77</c:v>
                </c:pt>
                <c:pt idx="500">
                  <c:v>73.25</c:v>
                </c:pt>
                <c:pt idx="501">
                  <c:v>69.5</c:v>
                </c:pt>
                <c:pt idx="502">
                  <c:v>65.75</c:v>
                </c:pt>
                <c:pt idx="503">
                  <c:v>62.75</c:v>
                </c:pt>
                <c:pt idx="504">
                  <c:v>65.5</c:v>
                </c:pt>
                <c:pt idx="505">
                  <c:v>65.25</c:v>
                </c:pt>
                <c:pt idx="506">
                  <c:v>65</c:v>
                </c:pt>
                <c:pt idx="507">
                  <c:v>65</c:v>
                </c:pt>
                <c:pt idx="508">
                  <c:v>66.5</c:v>
                </c:pt>
                <c:pt idx="509">
                  <c:v>65.5</c:v>
                </c:pt>
                <c:pt idx="510">
                  <c:v>63.25</c:v>
                </c:pt>
                <c:pt idx="511">
                  <c:v>64.75</c:v>
                </c:pt>
                <c:pt idx="512">
                  <c:v>67.5</c:v>
                </c:pt>
                <c:pt idx="513">
                  <c:v>70</c:v>
                </c:pt>
                <c:pt idx="514">
                  <c:v>73.5</c:v>
                </c:pt>
                <c:pt idx="515">
                  <c:v>75.25</c:v>
                </c:pt>
                <c:pt idx="516">
                  <c:v>77.5</c:v>
                </c:pt>
                <c:pt idx="517">
                  <c:v>78.75</c:v>
                </c:pt>
                <c:pt idx="518">
                  <c:v>79.5</c:v>
                </c:pt>
                <c:pt idx="519">
                  <c:v>82</c:v>
                </c:pt>
                <c:pt idx="520">
                  <c:v>82</c:v>
                </c:pt>
                <c:pt idx="521">
                  <c:v>80.5</c:v>
                </c:pt>
                <c:pt idx="522">
                  <c:v>79.25</c:v>
                </c:pt>
                <c:pt idx="523">
                  <c:v>77.5</c:v>
                </c:pt>
                <c:pt idx="524">
                  <c:v>73</c:v>
                </c:pt>
                <c:pt idx="525">
                  <c:v>69.25</c:v>
                </c:pt>
                <c:pt idx="526">
                  <c:v>66.5</c:v>
                </c:pt>
                <c:pt idx="527">
                  <c:v>63.25</c:v>
                </c:pt>
                <c:pt idx="528">
                  <c:v>61.75</c:v>
                </c:pt>
                <c:pt idx="529">
                  <c:v>60</c:v>
                </c:pt>
                <c:pt idx="530">
                  <c:v>57.25</c:v>
                </c:pt>
                <c:pt idx="531">
                  <c:v>56.75</c:v>
                </c:pt>
                <c:pt idx="532">
                  <c:v>56</c:v>
                </c:pt>
                <c:pt idx="533">
                  <c:v>56</c:v>
                </c:pt>
                <c:pt idx="534">
                  <c:v>56</c:v>
                </c:pt>
                <c:pt idx="535">
                  <c:v>60</c:v>
                </c:pt>
                <c:pt idx="536">
                  <c:v>65</c:v>
                </c:pt>
                <c:pt idx="537">
                  <c:v>70</c:v>
                </c:pt>
                <c:pt idx="538">
                  <c:v>73.5</c:v>
                </c:pt>
                <c:pt idx="539">
                  <c:v>77</c:v>
                </c:pt>
                <c:pt idx="540">
                  <c:v>80</c:v>
                </c:pt>
                <c:pt idx="541">
                  <c:v>82.5</c:v>
                </c:pt>
                <c:pt idx="542">
                  <c:v>83.5</c:v>
                </c:pt>
                <c:pt idx="543">
                  <c:v>85</c:v>
                </c:pt>
                <c:pt idx="544">
                  <c:v>84.5</c:v>
                </c:pt>
                <c:pt idx="545">
                  <c:v>83.75</c:v>
                </c:pt>
                <c:pt idx="546">
                  <c:v>82.25</c:v>
                </c:pt>
                <c:pt idx="547">
                  <c:v>79.5</c:v>
                </c:pt>
                <c:pt idx="548">
                  <c:v>75.25</c:v>
                </c:pt>
                <c:pt idx="549">
                  <c:v>70.75</c:v>
                </c:pt>
                <c:pt idx="550">
                  <c:v>68.75</c:v>
                </c:pt>
                <c:pt idx="551">
                  <c:v>66.5</c:v>
                </c:pt>
                <c:pt idx="552">
                  <c:v>65.25</c:v>
                </c:pt>
                <c:pt idx="553">
                  <c:v>63.5</c:v>
                </c:pt>
                <c:pt idx="554">
                  <c:v>62</c:v>
                </c:pt>
                <c:pt idx="555">
                  <c:v>61.5</c:v>
                </c:pt>
                <c:pt idx="556">
                  <c:v>61.5</c:v>
                </c:pt>
                <c:pt idx="557">
                  <c:v>61.25</c:v>
                </c:pt>
                <c:pt idx="558">
                  <c:v>63.5</c:v>
                </c:pt>
                <c:pt idx="559">
                  <c:v>68.5</c:v>
                </c:pt>
                <c:pt idx="560">
                  <c:v>72.5</c:v>
                </c:pt>
                <c:pt idx="561">
                  <c:v>75.75</c:v>
                </c:pt>
                <c:pt idx="562">
                  <c:v>79.25</c:v>
                </c:pt>
                <c:pt idx="563">
                  <c:v>82.25</c:v>
                </c:pt>
                <c:pt idx="564">
                  <c:v>86.5</c:v>
                </c:pt>
                <c:pt idx="565">
                  <c:v>88.25</c:v>
                </c:pt>
                <c:pt idx="566">
                  <c:v>91</c:v>
                </c:pt>
                <c:pt idx="567">
                  <c:v>92.75</c:v>
                </c:pt>
                <c:pt idx="568">
                  <c:v>93</c:v>
                </c:pt>
                <c:pt idx="569">
                  <c:v>92.75</c:v>
                </c:pt>
                <c:pt idx="570">
                  <c:v>90.75</c:v>
                </c:pt>
                <c:pt idx="571">
                  <c:v>88</c:v>
                </c:pt>
                <c:pt idx="572">
                  <c:v>82</c:v>
                </c:pt>
                <c:pt idx="573">
                  <c:v>79</c:v>
                </c:pt>
                <c:pt idx="574">
                  <c:v>76</c:v>
                </c:pt>
                <c:pt idx="575">
                  <c:v>73.75</c:v>
                </c:pt>
                <c:pt idx="576">
                  <c:v>71.25</c:v>
                </c:pt>
                <c:pt idx="577">
                  <c:v>68.5</c:v>
                </c:pt>
                <c:pt idx="578">
                  <c:v>67.5</c:v>
                </c:pt>
                <c:pt idx="579">
                  <c:v>66.5</c:v>
                </c:pt>
                <c:pt idx="580">
                  <c:v>64.75</c:v>
                </c:pt>
                <c:pt idx="581">
                  <c:v>65.25</c:v>
                </c:pt>
                <c:pt idx="582">
                  <c:v>65.25</c:v>
                </c:pt>
                <c:pt idx="583">
                  <c:v>68.25</c:v>
                </c:pt>
                <c:pt idx="584">
                  <c:v>74.5</c:v>
                </c:pt>
                <c:pt idx="585">
                  <c:v>79.75</c:v>
                </c:pt>
                <c:pt idx="586">
                  <c:v>83.75</c:v>
                </c:pt>
                <c:pt idx="587">
                  <c:v>87.75</c:v>
                </c:pt>
                <c:pt idx="588">
                  <c:v>90.75</c:v>
                </c:pt>
                <c:pt idx="589">
                  <c:v>93.25</c:v>
                </c:pt>
                <c:pt idx="590">
                  <c:v>93</c:v>
                </c:pt>
                <c:pt idx="591">
                  <c:v>94.25</c:v>
                </c:pt>
                <c:pt idx="592">
                  <c:v>93</c:v>
                </c:pt>
                <c:pt idx="593">
                  <c:v>92.75</c:v>
                </c:pt>
                <c:pt idx="594">
                  <c:v>92.25</c:v>
                </c:pt>
                <c:pt idx="595">
                  <c:v>90</c:v>
                </c:pt>
                <c:pt idx="596">
                  <c:v>85.5</c:v>
                </c:pt>
                <c:pt idx="597">
                  <c:v>81.5</c:v>
                </c:pt>
                <c:pt idx="598">
                  <c:v>79.25</c:v>
                </c:pt>
                <c:pt idx="599">
                  <c:v>78.5</c:v>
                </c:pt>
                <c:pt idx="600">
                  <c:v>74.25</c:v>
                </c:pt>
                <c:pt idx="601">
                  <c:v>70</c:v>
                </c:pt>
                <c:pt idx="602">
                  <c:v>67.25</c:v>
                </c:pt>
                <c:pt idx="603">
                  <c:v>65.5</c:v>
                </c:pt>
                <c:pt idx="604">
                  <c:v>65.5</c:v>
                </c:pt>
                <c:pt idx="605">
                  <c:v>64.75</c:v>
                </c:pt>
                <c:pt idx="606">
                  <c:v>64.75</c:v>
                </c:pt>
                <c:pt idx="607">
                  <c:v>67.5</c:v>
                </c:pt>
                <c:pt idx="608">
                  <c:v>73.5</c:v>
                </c:pt>
                <c:pt idx="609">
                  <c:v>80</c:v>
                </c:pt>
                <c:pt idx="610">
                  <c:v>83.5</c:v>
                </c:pt>
                <c:pt idx="611">
                  <c:v>86.25</c:v>
                </c:pt>
                <c:pt idx="612">
                  <c:v>89</c:v>
                </c:pt>
                <c:pt idx="613">
                  <c:v>91.25</c:v>
                </c:pt>
                <c:pt idx="614">
                  <c:v>93.5</c:v>
                </c:pt>
                <c:pt idx="615">
                  <c:v>94.5</c:v>
                </c:pt>
                <c:pt idx="616">
                  <c:v>94.5</c:v>
                </c:pt>
                <c:pt idx="617">
                  <c:v>92.75</c:v>
                </c:pt>
                <c:pt idx="618">
                  <c:v>89.75</c:v>
                </c:pt>
                <c:pt idx="619">
                  <c:v>87.25</c:v>
                </c:pt>
                <c:pt idx="620">
                  <c:v>80</c:v>
                </c:pt>
                <c:pt idx="621">
                  <c:v>74.5</c:v>
                </c:pt>
                <c:pt idx="622">
                  <c:v>70.5</c:v>
                </c:pt>
                <c:pt idx="623">
                  <c:v>68.5</c:v>
                </c:pt>
                <c:pt idx="624">
                  <c:v>67.25</c:v>
                </c:pt>
                <c:pt idx="625">
                  <c:v>65.25</c:v>
                </c:pt>
                <c:pt idx="626">
                  <c:v>64.75</c:v>
                </c:pt>
                <c:pt idx="627">
                  <c:v>63.5</c:v>
                </c:pt>
                <c:pt idx="628">
                  <c:v>63</c:v>
                </c:pt>
                <c:pt idx="629">
                  <c:v>62.5</c:v>
                </c:pt>
                <c:pt idx="630">
                  <c:v>62.75</c:v>
                </c:pt>
                <c:pt idx="631">
                  <c:v>65</c:v>
                </c:pt>
                <c:pt idx="632">
                  <c:v>69.5</c:v>
                </c:pt>
                <c:pt idx="633">
                  <c:v>75.5</c:v>
                </c:pt>
                <c:pt idx="634">
                  <c:v>81.75</c:v>
                </c:pt>
                <c:pt idx="635">
                  <c:v>85.5</c:v>
                </c:pt>
                <c:pt idx="636">
                  <c:v>88.75</c:v>
                </c:pt>
                <c:pt idx="637">
                  <c:v>91.5</c:v>
                </c:pt>
                <c:pt idx="638">
                  <c:v>89.5</c:v>
                </c:pt>
                <c:pt idx="639">
                  <c:v>89.25</c:v>
                </c:pt>
                <c:pt idx="640">
                  <c:v>88.75</c:v>
                </c:pt>
                <c:pt idx="641">
                  <c:v>85.25</c:v>
                </c:pt>
                <c:pt idx="642">
                  <c:v>82.75</c:v>
                </c:pt>
                <c:pt idx="643">
                  <c:v>79</c:v>
                </c:pt>
                <c:pt idx="644">
                  <c:v>72</c:v>
                </c:pt>
                <c:pt idx="645">
                  <c:v>69.75</c:v>
                </c:pt>
                <c:pt idx="646">
                  <c:v>68.25</c:v>
                </c:pt>
                <c:pt idx="647">
                  <c:v>66</c:v>
                </c:pt>
                <c:pt idx="648">
                  <c:v>64.75</c:v>
                </c:pt>
                <c:pt idx="649">
                  <c:v>63.75</c:v>
                </c:pt>
                <c:pt idx="650">
                  <c:v>64</c:v>
                </c:pt>
                <c:pt idx="651">
                  <c:v>63</c:v>
                </c:pt>
                <c:pt idx="652">
                  <c:v>61.75</c:v>
                </c:pt>
                <c:pt idx="653">
                  <c:v>60.5</c:v>
                </c:pt>
                <c:pt idx="654">
                  <c:v>60.25</c:v>
                </c:pt>
                <c:pt idx="655">
                  <c:v>62.5</c:v>
                </c:pt>
                <c:pt idx="656">
                  <c:v>65</c:v>
                </c:pt>
                <c:pt idx="657">
                  <c:v>68.5</c:v>
                </c:pt>
                <c:pt idx="658">
                  <c:v>73</c:v>
                </c:pt>
                <c:pt idx="659">
                  <c:v>77.5</c:v>
                </c:pt>
                <c:pt idx="660">
                  <c:v>80.25</c:v>
                </c:pt>
                <c:pt idx="661">
                  <c:v>81.5</c:v>
                </c:pt>
                <c:pt idx="662">
                  <c:v>83.5</c:v>
                </c:pt>
                <c:pt idx="663">
                  <c:v>85.25</c:v>
                </c:pt>
                <c:pt idx="664">
                  <c:v>86.25</c:v>
                </c:pt>
                <c:pt idx="665">
                  <c:v>83.25</c:v>
                </c:pt>
                <c:pt idx="666">
                  <c:v>79</c:v>
                </c:pt>
                <c:pt idx="667">
                  <c:v>75</c:v>
                </c:pt>
                <c:pt idx="668">
                  <c:v>69.25</c:v>
                </c:pt>
                <c:pt idx="669">
                  <c:v>67.5</c:v>
                </c:pt>
                <c:pt idx="670">
                  <c:v>65.75</c:v>
                </c:pt>
                <c:pt idx="671">
                  <c:v>64</c:v>
                </c:pt>
                <c:pt idx="672">
                  <c:v>65.5</c:v>
                </c:pt>
                <c:pt idx="673">
                  <c:v>63</c:v>
                </c:pt>
                <c:pt idx="674">
                  <c:v>61.75</c:v>
                </c:pt>
                <c:pt idx="675">
                  <c:v>61</c:v>
                </c:pt>
                <c:pt idx="676">
                  <c:v>60</c:v>
                </c:pt>
                <c:pt idx="677">
                  <c:v>59</c:v>
                </c:pt>
                <c:pt idx="678">
                  <c:v>58.75</c:v>
                </c:pt>
                <c:pt idx="679">
                  <c:v>62.75</c:v>
                </c:pt>
                <c:pt idx="680">
                  <c:v>66.75</c:v>
                </c:pt>
                <c:pt idx="681">
                  <c:v>71.25</c:v>
                </c:pt>
                <c:pt idx="682">
                  <c:v>76</c:v>
                </c:pt>
                <c:pt idx="683">
                  <c:v>79.25</c:v>
                </c:pt>
                <c:pt idx="684">
                  <c:v>82.25</c:v>
                </c:pt>
                <c:pt idx="685">
                  <c:v>84.25</c:v>
                </c:pt>
                <c:pt idx="686">
                  <c:v>86</c:v>
                </c:pt>
                <c:pt idx="687">
                  <c:v>85.5</c:v>
                </c:pt>
                <c:pt idx="688">
                  <c:v>85.75</c:v>
                </c:pt>
                <c:pt idx="689">
                  <c:v>85.25</c:v>
                </c:pt>
                <c:pt idx="690">
                  <c:v>84.5</c:v>
                </c:pt>
                <c:pt idx="691">
                  <c:v>81.25</c:v>
                </c:pt>
                <c:pt idx="692">
                  <c:v>76</c:v>
                </c:pt>
                <c:pt idx="693">
                  <c:v>72</c:v>
                </c:pt>
                <c:pt idx="694">
                  <c:v>68.5</c:v>
                </c:pt>
                <c:pt idx="695">
                  <c:v>64.75</c:v>
                </c:pt>
                <c:pt idx="696">
                  <c:v>61.25</c:v>
                </c:pt>
                <c:pt idx="697">
                  <c:v>60</c:v>
                </c:pt>
                <c:pt idx="698">
                  <c:v>59</c:v>
                </c:pt>
                <c:pt idx="699">
                  <c:v>58.75</c:v>
                </c:pt>
                <c:pt idx="700">
                  <c:v>56.75</c:v>
                </c:pt>
                <c:pt idx="701">
                  <c:v>57</c:v>
                </c:pt>
                <c:pt idx="702">
                  <c:v>57.75</c:v>
                </c:pt>
                <c:pt idx="703">
                  <c:v>61.25</c:v>
                </c:pt>
                <c:pt idx="704">
                  <c:v>66.75</c:v>
                </c:pt>
                <c:pt idx="705">
                  <c:v>70.75</c:v>
                </c:pt>
                <c:pt idx="706">
                  <c:v>74</c:v>
                </c:pt>
                <c:pt idx="707">
                  <c:v>76.25</c:v>
                </c:pt>
                <c:pt idx="708">
                  <c:v>79.5</c:v>
                </c:pt>
                <c:pt idx="709">
                  <c:v>82.25</c:v>
                </c:pt>
                <c:pt idx="710">
                  <c:v>84</c:v>
                </c:pt>
                <c:pt idx="711">
                  <c:v>85</c:v>
                </c:pt>
                <c:pt idx="712">
                  <c:v>85</c:v>
                </c:pt>
                <c:pt idx="713">
                  <c:v>84.75</c:v>
                </c:pt>
                <c:pt idx="714">
                  <c:v>83.25</c:v>
                </c:pt>
                <c:pt idx="715">
                  <c:v>82</c:v>
                </c:pt>
                <c:pt idx="716">
                  <c:v>78.5</c:v>
                </c:pt>
                <c:pt idx="717">
                  <c:v>75.5</c:v>
                </c:pt>
                <c:pt idx="718">
                  <c:v>72.5</c:v>
                </c:pt>
                <c:pt idx="719">
                  <c:v>69</c:v>
                </c:pt>
              </c:numCache>
            </c:numRef>
          </c:xVal>
          <c:yVal>
            <c:numRef>
              <c:f>MALCOLM_for_graph!$E$794:$E$1513</c:f>
              <c:numCache>
                <c:formatCode>General</c:formatCode>
                <c:ptCount val="7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14040.99946225</c:v>
                </c:pt>
                <c:pt idx="12">
                  <c:v>1669.0759315</c:v>
                </c:pt>
                <c:pt idx="13">
                  <c:v>3536.522935</c:v>
                </c:pt>
                <c:pt idx="14">
                  <c:v>571.15606675000004</c:v>
                </c:pt>
                <c:pt idx="15">
                  <c:v>4162.3805499999999</c:v>
                </c:pt>
                <c:pt idx="16">
                  <c:v>2428.0553207500002</c:v>
                </c:pt>
                <c:pt idx="17">
                  <c:v>5036.2845525000002</c:v>
                </c:pt>
                <c:pt idx="18">
                  <c:v>6663.57305</c:v>
                </c:pt>
                <c:pt idx="19">
                  <c:v>1127.049998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15207.9658175</c:v>
                </c:pt>
                <c:pt idx="35">
                  <c:v>1820.5599627500001</c:v>
                </c:pt>
                <c:pt idx="36">
                  <c:v>2923.2859324999999</c:v>
                </c:pt>
                <c:pt idx="37">
                  <c:v>13957.241157500001</c:v>
                </c:pt>
                <c:pt idx="38">
                  <c:v>45337.750755000001</c:v>
                </c:pt>
                <c:pt idx="39">
                  <c:v>36744.379742249999</c:v>
                </c:pt>
                <c:pt idx="40">
                  <c:v>52403.642500000002</c:v>
                </c:pt>
                <c:pt idx="41">
                  <c:v>32217.560679499999</c:v>
                </c:pt>
                <c:pt idx="42">
                  <c:v>35634.646399999998</c:v>
                </c:pt>
                <c:pt idx="43">
                  <c:v>13228.749352500001</c:v>
                </c:pt>
                <c:pt idx="44">
                  <c:v>8423.2128799999991</c:v>
                </c:pt>
                <c:pt idx="45">
                  <c:v>21125.785437499999</c:v>
                </c:pt>
                <c:pt idx="46">
                  <c:v>2049.76715225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18810.068240000001</c:v>
                </c:pt>
                <c:pt idx="59">
                  <c:v>4946.6195074999996</c:v>
                </c:pt>
                <c:pt idx="60">
                  <c:v>33067.7276575</c:v>
                </c:pt>
                <c:pt idx="61">
                  <c:v>52008.789770000003</c:v>
                </c:pt>
                <c:pt idx="62">
                  <c:v>89661.835242500005</c:v>
                </c:pt>
                <c:pt idx="63">
                  <c:v>74842.521907500006</c:v>
                </c:pt>
                <c:pt idx="64">
                  <c:v>99500.207617499997</c:v>
                </c:pt>
                <c:pt idx="65">
                  <c:v>74126.980892499996</c:v>
                </c:pt>
                <c:pt idx="66">
                  <c:v>88418.411464999997</c:v>
                </c:pt>
                <c:pt idx="67">
                  <c:v>59127.163447500003</c:v>
                </c:pt>
                <c:pt idx="68">
                  <c:v>54655.577920000003</c:v>
                </c:pt>
                <c:pt idx="69">
                  <c:v>10311.039968749999</c:v>
                </c:pt>
                <c:pt idx="70">
                  <c:v>5488.8839099999996</c:v>
                </c:pt>
                <c:pt idx="71">
                  <c:v>8479.3452522499992</c:v>
                </c:pt>
                <c:pt idx="72">
                  <c:v>22251.459642500002</c:v>
                </c:pt>
                <c:pt idx="73">
                  <c:v>2093.8475745000001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20557.857899999999</c:v>
                </c:pt>
                <c:pt idx="82">
                  <c:v>19742.489324999999</c:v>
                </c:pt>
                <c:pt idx="83">
                  <c:v>29228.823665</c:v>
                </c:pt>
                <c:pt idx="84">
                  <c:v>42928.241130000002</c:v>
                </c:pt>
                <c:pt idx="85">
                  <c:v>92804.826214999994</c:v>
                </c:pt>
                <c:pt idx="86">
                  <c:v>76047.955442499995</c:v>
                </c:pt>
                <c:pt idx="87">
                  <c:v>95182.454117500005</c:v>
                </c:pt>
                <c:pt idx="88">
                  <c:v>88374.679572499997</c:v>
                </c:pt>
                <c:pt idx="89">
                  <c:v>96087.781232499998</c:v>
                </c:pt>
                <c:pt idx="90">
                  <c:v>76946.715437499995</c:v>
                </c:pt>
                <c:pt idx="91">
                  <c:v>55692.742742499999</c:v>
                </c:pt>
                <c:pt idx="92">
                  <c:v>23898.28441</c:v>
                </c:pt>
                <c:pt idx="93">
                  <c:v>19570.111576750001</c:v>
                </c:pt>
                <c:pt idx="94">
                  <c:v>6141.1751025000003</c:v>
                </c:pt>
                <c:pt idx="95">
                  <c:v>1796.47440525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13397.623412499999</c:v>
                </c:pt>
                <c:pt idx="106">
                  <c:v>28311.7380925</c:v>
                </c:pt>
                <c:pt idx="107">
                  <c:v>56246.123549999997</c:v>
                </c:pt>
                <c:pt idx="108">
                  <c:v>69478.156457499994</c:v>
                </c:pt>
                <c:pt idx="109">
                  <c:v>93045.865237499995</c:v>
                </c:pt>
                <c:pt idx="110">
                  <c:v>105366.33408250001</c:v>
                </c:pt>
                <c:pt idx="111">
                  <c:v>126609.869075</c:v>
                </c:pt>
                <c:pt idx="112">
                  <c:v>119819.447875</c:v>
                </c:pt>
                <c:pt idx="113">
                  <c:v>117298.297225</c:v>
                </c:pt>
                <c:pt idx="114">
                  <c:v>102549.204385</c:v>
                </c:pt>
                <c:pt idx="115">
                  <c:v>88735.027390000003</c:v>
                </c:pt>
                <c:pt idx="116">
                  <c:v>54237.098242499997</c:v>
                </c:pt>
                <c:pt idx="117">
                  <c:v>48507.322062500003</c:v>
                </c:pt>
                <c:pt idx="118">
                  <c:v>34614.394659999998</c:v>
                </c:pt>
                <c:pt idx="119">
                  <c:v>25569.543267500001</c:v>
                </c:pt>
                <c:pt idx="120">
                  <c:v>21963.735372499999</c:v>
                </c:pt>
                <c:pt idx="121">
                  <c:v>5905.3457605000003</c:v>
                </c:pt>
                <c:pt idx="122">
                  <c:v>18772.261437500001</c:v>
                </c:pt>
                <c:pt idx="123">
                  <c:v>16822.376887499999</c:v>
                </c:pt>
                <c:pt idx="124">
                  <c:v>15819.276705</c:v>
                </c:pt>
                <c:pt idx="125">
                  <c:v>11967.1284075</c:v>
                </c:pt>
                <c:pt idx="126">
                  <c:v>9027.2412375000004</c:v>
                </c:pt>
                <c:pt idx="127">
                  <c:v>7401.03503</c:v>
                </c:pt>
                <c:pt idx="128">
                  <c:v>25531.4796475</c:v>
                </c:pt>
                <c:pt idx="129">
                  <c:v>37279.820208999998</c:v>
                </c:pt>
                <c:pt idx="130">
                  <c:v>52102.618885999997</c:v>
                </c:pt>
                <c:pt idx="131">
                  <c:v>78543.516344999996</c:v>
                </c:pt>
                <c:pt idx="132">
                  <c:v>90942.111929999999</c:v>
                </c:pt>
                <c:pt idx="133">
                  <c:v>110779.4759775</c:v>
                </c:pt>
                <c:pt idx="134">
                  <c:v>121708.30226</c:v>
                </c:pt>
                <c:pt idx="135">
                  <c:v>130003.12607499999</c:v>
                </c:pt>
                <c:pt idx="136">
                  <c:v>122011.3436875</c:v>
                </c:pt>
                <c:pt idx="137">
                  <c:v>115058.06522</c:v>
                </c:pt>
                <c:pt idx="138">
                  <c:v>107056.0836075</c:v>
                </c:pt>
                <c:pt idx="139">
                  <c:v>94232.991550000006</c:v>
                </c:pt>
                <c:pt idx="140">
                  <c:v>69720.809745000006</c:v>
                </c:pt>
                <c:pt idx="141">
                  <c:v>59434.534057500001</c:v>
                </c:pt>
                <c:pt idx="142">
                  <c:v>61789.635637500003</c:v>
                </c:pt>
                <c:pt idx="143">
                  <c:v>52753.240790000003</c:v>
                </c:pt>
                <c:pt idx="144">
                  <c:v>41493.490339999997</c:v>
                </c:pt>
                <c:pt idx="145">
                  <c:v>27048.227725000001</c:v>
                </c:pt>
                <c:pt idx="146">
                  <c:v>21314.305830000001</c:v>
                </c:pt>
                <c:pt idx="147">
                  <c:v>15574.422162499999</c:v>
                </c:pt>
                <c:pt idx="148">
                  <c:v>9872.8589262500009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38328.083104999998</c:v>
                </c:pt>
                <c:pt idx="154">
                  <c:v>34096.490975000001</c:v>
                </c:pt>
                <c:pt idx="155">
                  <c:v>55750.654472499999</c:v>
                </c:pt>
                <c:pt idx="156">
                  <c:v>60933.7637025</c:v>
                </c:pt>
                <c:pt idx="157">
                  <c:v>91847.2923075</c:v>
                </c:pt>
                <c:pt idx="158">
                  <c:v>94026.585850000003</c:v>
                </c:pt>
                <c:pt idx="159">
                  <c:v>107792.38992</c:v>
                </c:pt>
                <c:pt idx="160">
                  <c:v>104249.90519</c:v>
                </c:pt>
                <c:pt idx="161">
                  <c:v>109641.603065</c:v>
                </c:pt>
                <c:pt idx="162">
                  <c:v>87332.892074999996</c:v>
                </c:pt>
                <c:pt idx="163">
                  <c:v>88247.702995</c:v>
                </c:pt>
                <c:pt idx="164">
                  <c:v>44926.645327500002</c:v>
                </c:pt>
                <c:pt idx="165">
                  <c:v>24318.635167500001</c:v>
                </c:pt>
                <c:pt idx="166">
                  <c:v>23004.990890000001</c:v>
                </c:pt>
                <c:pt idx="167">
                  <c:v>0</c:v>
                </c:pt>
                <c:pt idx="168">
                  <c:v>37926.057914999998</c:v>
                </c:pt>
                <c:pt idx="169">
                  <c:v>23374.54736</c:v>
                </c:pt>
                <c:pt idx="170">
                  <c:v>17419.030995000001</c:v>
                </c:pt>
                <c:pt idx="171">
                  <c:v>13645.229545</c:v>
                </c:pt>
                <c:pt idx="172">
                  <c:v>10642.973069</c:v>
                </c:pt>
                <c:pt idx="173">
                  <c:v>7230.6751130000002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27231.813604999999</c:v>
                </c:pt>
                <c:pt idx="178">
                  <c:v>32339.235852500002</c:v>
                </c:pt>
                <c:pt idx="179">
                  <c:v>58270.722857499997</c:v>
                </c:pt>
                <c:pt idx="180">
                  <c:v>82840.266069999998</c:v>
                </c:pt>
                <c:pt idx="181">
                  <c:v>96561.127554999999</c:v>
                </c:pt>
                <c:pt idx="182">
                  <c:v>107820.492805</c:v>
                </c:pt>
                <c:pt idx="183">
                  <c:v>113895.07947500001</c:v>
                </c:pt>
                <c:pt idx="184">
                  <c:v>119402.564125</c:v>
                </c:pt>
                <c:pt idx="185">
                  <c:v>116844.56054999999</c:v>
                </c:pt>
                <c:pt idx="186">
                  <c:v>102785.45563</c:v>
                </c:pt>
                <c:pt idx="187">
                  <c:v>89684.086387500007</c:v>
                </c:pt>
                <c:pt idx="188">
                  <c:v>76159.229602499996</c:v>
                </c:pt>
                <c:pt idx="189">
                  <c:v>54105.9209175</c:v>
                </c:pt>
                <c:pt idx="190">
                  <c:v>52490.482584999998</c:v>
                </c:pt>
                <c:pt idx="191">
                  <c:v>40282.627005574999</c:v>
                </c:pt>
                <c:pt idx="192">
                  <c:v>36080.807042499997</c:v>
                </c:pt>
                <c:pt idx="193">
                  <c:v>36160.419625000002</c:v>
                </c:pt>
                <c:pt idx="194">
                  <c:v>4873.0604174999999</c:v>
                </c:pt>
                <c:pt idx="195">
                  <c:v>40731.979489999998</c:v>
                </c:pt>
                <c:pt idx="196">
                  <c:v>10110.394249999999</c:v>
                </c:pt>
                <c:pt idx="197">
                  <c:v>27791.082817499999</c:v>
                </c:pt>
                <c:pt idx="198">
                  <c:v>15910.262515</c:v>
                </c:pt>
                <c:pt idx="199">
                  <c:v>16392.560667500002</c:v>
                </c:pt>
                <c:pt idx="200">
                  <c:v>11153.282380000001</c:v>
                </c:pt>
                <c:pt idx="201">
                  <c:v>41786.60772</c:v>
                </c:pt>
                <c:pt idx="202">
                  <c:v>52900.102147500002</c:v>
                </c:pt>
                <c:pt idx="203">
                  <c:v>91061.237297500003</c:v>
                </c:pt>
                <c:pt idx="204">
                  <c:v>91533.134457499997</c:v>
                </c:pt>
                <c:pt idx="205">
                  <c:v>117996.9251125</c:v>
                </c:pt>
                <c:pt idx="206">
                  <c:v>133477.81169999999</c:v>
                </c:pt>
                <c:pt idx="207">
                  <c:v>151353.09245</c:v>
                </c:pt>
                <c:pt idx="208">
                  <c:v>138999.03589999999</c:v>
                </c:pt>
                <c:pt idx="209">
                  <c:v>149259.28159999999</c:v>
                </c:pt>
                <c:pt idx="210">
                  <c:v>124956.9725125</c:v>
                </c:pt>
                <c:pt idx="211">
                  <c:v>119846.85372499999</c:v>
                </c:pt>
                <c:pt idx="212">
                  <c:v>81331.846132499995</c:v>
                </c:pt>
                <c:pt idx="213">
                  <c:v>78987.879304999995</c:v>
                </c:pt>
                <c:pt idx="214">
                  <c:v>56068.297664999998</c:v>
                </c:pt>
                <c:pt idx="215">
                  <c:v>69307.961660000001</c:v>
                </c:pt>
                <c:pt idx="216">
                  <c:v>44933.5976725</c:v>
                </c:pt>
                <c:pt idx="217">
                  <c:v>34875.5202575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12459.699155</c:v>
                </c:pt>
                <c:pt idx="225">
                  <c:v>51902.486799999999</c:v>
                </c:pt>
                <c:pt idx="226">
                  <c:v>76618.065904999996</c:v>
                </c:pt>
                <c:pt idx="227">
                  <c:v>101719.28907499999</c:v>
                </c:pt>
                <c:pt idx="228">
                  <c:v>125245.503895</c:v>
                </c:pt>
                <c:pt idx="229">
                  <c:v>148048.27147499999</c:v>
                </c:pt>
                <c:pt idx="230">
                  <c:v>154508.31885000001</c:v>
                </c:pt>
                <c:pt idx="231">
                  <c:v>166742.93817499999</c:v>
                </c:pt>
                <c:pt idx="232">
                  <c:v>163510.26379999999</c:v>
                </c:pt>
                <c:pt idx="233">
                  <c:v>154604.56935000001</c:v>
                </c:pt>
                <c:pt idx="234">
                  <c:v>152103.72537500001</c:v>
                </c:pt>
                <c:pt idx="235">
                  <c:v>127013.27009999999</c:v>
                </c:pt>
                <c:pt idx="236">
                  <c:v>105922.521525</c:v>
                </c:pt>
                <c:pt idx="237">
                  <c:v>92536.583169999998</c:v>
                </c:pt>
                <c:pt idx="238">
                  <c:v>75466.453410000002</c:v>
                </c:pt>
                <c:pt idx="239">
                  <c:v>69043.497457499994</c:v>
                </c:pt>
                <c:pt idx="240">
                  <c:v>53905.403605</c:v>
                </c:pt>
                <c:pt idx="241">
                  <c:v>36990.793522499996</c:v>
                </c:pt>
                <c:pt idx="242">
                  <c:v>19181.624192499999</c:v>
                </c:pt>
                <c:pt idx="243">
                  <c:v>53274.189562500003</c:v>
                </c:pt>
                <c:pt idx="244">
                  <c:v>36052.3006025</c:v>
                </c:pt>
                <c:pt idx="245">
                  <c:v>83627.953692499999</c:v>
                </c:pt>
                <c:pt idx="246">
                  <c:v>31686.522748750001</c:v>
                </c:pt>
                <c:pt idx="247">
                  <c:v>56321.645442499997</c:v>
                </c:pt>
                <c:pt idx="248">
                  <c:v>48540.249374999999</c:v>
                </c:pt>
                <c:pt idx="249">
                  <c:v>80160.642324999993</c:v>
                </c:pt>
                <c:pt idx="250">
                  <c:v>85828.049184999996</c:v>
                </c:pt>
                <c:pt idx="251">
                  <c:v>110452.12887</c:v>
                </c:pt>
                <c:pt idx="252">
                  <c:v>117067.879325</c:v>
                </c:pt>
                <c:pt idx="253">
                  <c:v>140003.58525</c:v>
                </c:pt>
                <c:pt idx="254">
                  <c:v>134119.59179999999</c:v>
                </c:pt>
                <c:pt idx="255">
                  <c:v>143923.0007</c:v>
                </c:pt>
                <c:pt idx="256">
                  <c:v>140414.947525</c:v>
                </c:pt>
                <c:pt idx="257">
                  <c:v>138832.84007499999</c:v>
                </c:pt>
                <c:pt idx="258">
                  <c:v>128001.14479999999</c:v>
                </c:pt>
                <c:pt idx="259">
                  <c:v>118212.135925</c:v>
                </c:pt>
                <c:pt idx="260">
                  <c:v>87570.775934999998</c:v>
                </c:pt>
                <c:pt idx="261">
                  <c:v>64823.388615000003</c:v>
                </c:pt>
                <c:pt idx="262">
                  <c:v>25243.865437500001</c:v>
                </c:pt>
                <c:pt idx="263">
                  <c:v>13531.020345000001</c:v>
                </c:pt>
                <c:pt idx="264">
                  <c:v>32336.135730000002</c:v>
                </c:pt>
                <c:pt idx="265">
                  <c:v>25698.500972500002</c:v>
                </c:pt>
                <c:pt idx="266">
                  <c:v>23768.831417500001</c:v>
                </c:pt>
                <c:pt idx="267">
                  <c:v>18561.288097500001</c:v>
                </c:pt>
                <c:pt idx="268">
                  <c:v>18448.161185000001</c:v>
                </c:pt>
                <c:pt idx="269">
                  <c:v>14493.10354</c:v>
                </c:pt>
                <c:pt idx="270">
                  <c:v>12651.4664175</c:v>
                </c:pt>
                <c:pt idx="271">
                  <c:v>6101.6256274999996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32883.793245000001</c:v>
                </c:pt>
                <c:pt idx="276">
                  <c:v>26408.813959999999</c:v>
                </c:pt>
                <c:pt idx="277">
                  <c:v>45828.358699999997</c:v>
                </c:pt>
                <c:pt idx="278">
                  <c:v>33893.478889999999</c:v>
                </c:pt>
                <c:pt idx="279">
                  <c:v>58396.965665000003</c:v>
                </c:pt>
                <c:pt idx="280">
                  <c:v>33891.0758375</c:v>
                </c:pt>
                <c:pt idx="281">
                  <c:v>56858.865270000002</c:v>
                </c:pt>
                <c:pt idx="282">
                  <c:v>30827.899225000001</c:v>
                </c:pt>
                <c:pt idx="283">
                  <c:v>33042.981719249998</c:v>
                </c:pt>
                <c:pt idx="284">
                  <c:v>8969.1277200000004</c:v>
                </c:pt>
                <c:pt idx="285">
                  <c:v>24952.582450000002</c:v>
                </c:pt>
                <c:pt idx="286">
                  <c:v>29935.743027500001</c:v>
                </c:pt>
                <c:pt idx="287">
                  <c:v>9797.7406025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23965.918415</c:v>
                </c:pt>
                <c:pt idx="299">
                  <c:v>31889.681582500001</c:v>
                </c:pt>
                <c:pt idx="300">
                  <c:v>39667.518922499999</c:v>
                </c:pt>
                <c:pt idx="301">
                  <c:v>50310.913902499997</c:v>
                </c:pt>
                <c:pt idx="302">
                  <c:v>38889.351802500001</c:v>
                </c:pt>
                <c:pt idx="303">
                  <c:v>50679.167950000003</c:v>
                </c:pt>
                <c:pt idx="304">
                  <c:v>50332.669784999998</c:v>
                </c:pt>
                <c:pt idx="305">
                  <c:v>45181.423932500002</c:v>
                </c:pt>
                <c:pt idx="306">
                  <c:v>18412.610685</c:v>
                </c:pt>
                <c:pt idx="307">
                  <c:v>2741.7545725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29297.76009</c:v>
                </c:pt>
                <c:pt idx="323">
                  <c:v>23810.94904</c:v>
                </c:pt>
                <c:pt idx="324">
                  <c:v>14658.9508525</c:v>
                </c:pt>
                <c:pt idx="325">
                  <c:v>53040.231302499997</c:v>
                </c:pt>
                <c:pt idx="326">
                  <c:v>38736.400255</c:v>
                </c:pt>
                <c:pt idx="327">
                  <c:v>39597.481865000002</c:v>
                </c:pt>
                <c:pt idx="328">
                  <c:v>26289.431777500002</c:v>
                </c:pt>
                <c:pt idx="329">
                  <c:v>22544.852182499999</c:v>
                </c:pt>
                <c:pt idx="330">
                  <c:v>25455.022219999999</c:v>
                </c:pt>
                <c:pt idx="331">
                  <c:v>28479.8600525</c:v>
                </c:pt>
                <c:pt idx="332">
                  <c:v>3416.1501800000001</c:v>
                </c:pt>
                <c:pt idx="333">
                  <c:v>16642.991764999999</c:v>
                </c:pt>
                <c:pt idx="334">
                  <c:v>0</c:v>
                </c:pt>
                <c:pt idx="335">
                  <c:v>22307.592017499999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16939.5027725</c:v>
                </c:pt>
                <c:pt idx="347">
                  <c:v>32139.5073275</c:v>
                </c:pt>
                <c:pt idx="348">
                  <c:v>27271.619895</c:v>
                </c:pt>
                <c:pt idx="349">
                  <c:v>66381.061962499996</c:v>
                </c:pt>
                <c:pt idx="350">
                  <c:v>60055.970792499997</c:v>
                </c:pt>
                <c:pt idx="351">
                  <c:v>93386.034755000001</c:v>
                </c:pt>
                <c:pt idx="352">
                  <c:v>74240.511369999993</c:v>
                </c:pt>
                <c:pt idx="353">
                  <c:v>97505.545567499998</c:v>
                </c:pt>
                <c:pt idx="354">
                  <c:v>55656.641917499997</c:v>
                </c:pt>
                <c:pt idx="355">
                  <c:v>51069.819920000002</c:v>
                </c:pt>
                <c:pt idx="356">
                  <c:v>27064.370370000001</c:v>
                </c:pt>
                <c:pt idx="357">
                  <c:v>3490.0211174999999</c:v>
                </c:pt>
                <c:pt idx="358">
                  <c:v>11464.028259999999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32315.095259999998</c:v>
                </c:pt>
                <c:pt idx="370">
                  <c:v>23357.249047249999</c:v>
                </c:pt>
                <c:pt idx="371">
                  <c:v>34043.036807500001</c:v>
                </c:pt>
                <c:pt idx="372">
                  <c:v>60387.720450000001</c:v>
                </c:pt>
                <c:pt idx="373">
                  <c:v>71581.047582500003</c:v>
                </c:pt>
                <c:pt idx="374">
                  <c:v>83019.596164999995</c:v>
                </c:pt>
                <c:pt idx="375">
                  <c:v>78475.221972500003</c:v>
                </c:pt>
                <c:pt idx="376">
                  <c:v>88660.93634</c:v>
                </c:pt>
                <c:pt idx="377">
                  <c:v>52766.723565</c:v>
                </c:pt>
                <c:pt idx="378">
                  <c:v>40382.161075000004</c:v>
                </c:pt>
                <c:pt idx="379">
                  <c:v>27385.021965</c:v>
                </c:pt>
                <c:pt idx="380">
                  <c:v>8778.0024950000006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8733.9771047499999</c:v>
                </c:pt>
                <c:pt idx="395">
                  <c:v>10280.167165499999</c:v>
                </c:pt>
                <c:pt idx="396">
                  <c:v>22170.966552499998</c:v>
                </c:pt>
                <c:pt idx="397">
                  <c:v>31284.864435</c:v>
                </c:pt>
                <c:pt idx="398">
                  <c:v>47167.959617499997</c:v>
                </c:pt>
                <c:pt idx="399">
                  <c:v>48733.942757500001</c:v>
                </c:pt>
                <c:pt idx="400">
                  <c:v>57038.8740875</c:v>
                </c:pt>
                <c:pt idx="401">
                  <c:v>42989.197952499999</c:v>
                </c:pt>
                <c:pt idx="402">
                  <c:v>33708.755687500001</c:v>
                </c:pt>
                <c:pt idx="403">
                  <c:v>20758.907187500001</c:v>
                </c:pt>
                <c:pt idx="404">
                  <c:v>14184.870773000001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7752.2108950000002</c:v>
                </c:pt>
                <c:pt idx="419">
                  <c:v>8939.7591190000003</c:v>
                </c:pt>
                <c:pt idx="420">
                  <c:v>19258.173340000001</c:v>
                </c:pt>
                <c:pt idx="421">
                  <c:v>40450.216992499998</c:v>
                </c:pt>
                <c:pt idx="422">
                  <c:v>61467.975129999999</c:v>
                </c:pt>
                <c:pt idx="423">
                  <c:v>72680.9119125</c:v>
                </c:pt>
                <c:pt idx="424">
                  <c:v>85631.952770000004</c:v>
                </c:pt>
                <c:pt idx="425">
                  <c:v>74462.380997500004</c:v>
                </c:pt>
                <c:pt idx="426">
                  <c:v>65746.582710000002</c:v>
                </c:pt>
                <c:pt idx="427">
                  <c:v>44894.855327500001</c:v>
                </c:pt>
                <c:pt idx="428">
                  <c:v>19843.45422</c:v>
                </c:pt>
                <c:pt idx="429">
                  <c:v>8714.8260575000004</c:v>
                </c:pt>
                <c:pt idx="430">
                  <c:v>10106.890565</c:v>
                </c:pt>
                <c:pt idx="431">
                  <c:v>11013.8686425</c:v>
                </c:pt>
                <c:pt idx="432">
                  <c:v>10106.065087499999</c:v>
                </c:pt>
                <c:pt idx="433">
                  <c:v>21710.277529999999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19832.30112</c:v>
                </c:pt>
                <c:pt idx="440">
                  <c:v>15141.9093875</c:v>
                </c:pt>
                <c:pt idx="441">
                  <c:v>9207.4151500000007</c:v>
                </c:pt>
                <c:pt idx="442">
                  <c:v>25180.322124999999</c:v>
                </c:pt>
                <c:pt idx="443">
                  <c:v>46121.567799999997</c:v>
                </c:pt>
                <c:pt idx="444">
                  <c:v>71089.504107500004</c:v>
                </c:pt>
                <c:pt idx="445">
                  <c:v>86260.470252500003</c:v>
                </c:pt>
                <c:pt idx="446">
                  <c:v>97546.947782500007</c:v>
                </c:pt>
                <c:pt idx="447">
                  <c:v>99114.178312499993</c:v>
                </c:pt>
                <c:pt idx="448">
                  <c:v>103831.8841175</c:v>
                </c:pt>
                <c:pt idx="449">
                  <c:v>99219.087144999998</c:v>
                </c:pt>
                <c:pt idx="450">
                  <c:v>96294.994084999998</c:v>
                </c:pt>
                <c:pt idx="451">
                  <c:v>84899.645424999995</c:v>
                </c:pt>
                <c:pt idx="452">
                  <c:v>65928.224132500007</c:v>
                </c:pt>
                <c:pt idx="453">
                  <c:v>43316.655140000003</c:v>
                </c:pt>
                <c:pt idx="454">
                  <c:v>45691.824959999998</c:v>
                </c:pt>
                <c:pt idx="455">
                  <c:v>12772.682994999999</c:v>
                </c:pt>
                <c:pt idx="456">
                  <c:v>37434.991370000003</c:v>
                </c:pt>
                <c:pt idx="457">
                  <c:v>13042.907175</c:v>
                </c:pt>
                <c:pt idx="458">
                  <c:v>21151.118382500001</c:v>
                </c:pt>
                <c:pt idx="459">
                  <c:v>19114.577192500001</c:v>
                </c:pt>
                <c:pt idx="460">
                  <c:v>13318.872995</c:v>
                </c:pt>
                <c:pt idx="461">
                  <c:v>13977.676278749999</c:v>
                </c:pt>
                <c:pt idx="462">
                  <c:v>6749.8995027499996</c:v>
                </c:pt>
                <c:pt idx="463">
                  <c:v>12541.439630000001</c:v>
                </c:pt>
                <c:pt idx="464">
                  <c:v>19508.347622500001</c:v>
                </c:pt>
                <c:pt idx="465">
                  <c:v>36195.805030000003</c:v>
                </c:pt>
                <c:pt idx="466">
                  <c:v>73821.518060000002</c:v>
                </c:pt>
                <c:pt idx="467">
                  <c:v>80260.3598375</c:v>
                </c:pt>
                <c:pt idx="468">
                  <c:v>109305.634295</c:v>
                </c:pt>
                <c:pt idx="469">
                  <c:v>120202.083575</c:v>
                </c:pt>
                <c:pt idx="470">
                  <c:v>136754.97002499999</c:v>
                </c:pt>
                <c:pt idx="471">
                  <c:v>147685.33720000001</c:v>
                </c:pt>
                <c:pt idx="472">
                  <c:v>143500.63209999999</c:v>
                </c:pt>
                <c:pt idx="473">
                  <c:v>141951.451975</c:v>
                </c:pt>
                <c:pt idx="474">
                  <c:v>132968.12607500001</c:v>
                </c:pt>
                <c:pt idx="475">
                  <c:v>125569.145575</c:v>
                </c:pt>
                <c:pt idx="476">
                  <c:v>95287.106122500001</c:v>
                </c:pt>
                <c:pt idx="477">
                  <c:v>44457.811605000003</c:v>
                </c:pt>
                <c:pt idx="478">
                  <c:v>44537.3141225</c:v>
                </c:pt>
                <c:pt idx="479">
                  <c:v>36922.480790000001</c:v>
                </c:pt>
                <c:pt idx="480">
                  <c:v>16650.1092025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36046.870804999999</c:v>
                </c:pt>
                <c:pt idx="489">
                  <c:v>55636.738774999998</c:v>
                </c:pt>
                <c:pt idx="490">
                  <c:v>50495.747170000002</c:v>
                </c:pt>
                <c:pt idx="491">
                  <c:v>81240.933702499999</c:v>
                </c:pt>
                <c:pt idx="492">
                  <c:v>78513.395652499996</c:v>
                </c:pt>
                <c:pt idx="493">
                  <c:v>102400.52696</c:v>
                </c:pt>
                <c:pt idx="494">
                  <c:v>98847.201002500005</c:v>
                </c:pt>
                <c:pt idx="495">
                  <c:v>115112.6934</c:v>
                </c:pt>
                <c:pt idx="496">
                  <c:v>103555.5514325</c:v>
                </c:pt>
                <c:pt idx="497">
                  <c:v>106881.15605999999</c:v>
                </c:pt>
                <c:pt idx="498">
                  <c:v>71217.8564625</c:v>
                </c:pt>
                <c:pt idx="499">
                  <c:v>86759.204562500003</c:v>
                </c:pt>
                <c:pt idx="500">
                  <c:v>34929.176202499999</c:v>
                </c:pt>
                <c:pt idx="501">
                  <c:v>29140.993009999998</c:v>
                </c:pt>
                <c:pt idx="502">
                  <c:v>15642.221262249999</c:v>
                </c:pt>
                <c:pt idx="503">
                  <c:v>9617.7134449999994</c:v>
                </c:pt>
                <c:pt idx="504">
                  <c:v>14607.202673</c:v>
                </c:pt>
                <c:pt idx="505">
                  <c:v>10717.70617175</c:v>
                </c:pt>
                <c:pt idx="506">
                  <c:v>7447.4084402500002</c:v>
                </c:pt>
                <c:pt idx="507">
                  <c:v>0</c:v>
                </c:pt>
                <c:pt idx="508">
                  <c:v>9724.1998595000005</c:v>
                </c:pt>
                <c:pt idx="509">
                  <c:v>4943.9963269999998</c:v>
                </c:pt>
                <c:pt idx="510">
                  <c:v>0</c:v>
                </c:pt>
                <c:pt idx="511">
                  <c:v>0</c:v>
                </c:pt>
                <c:pt idx="512">
                  <c:v>11369.7588935</c:v>
                </c:pt>
                <c:pt idx="513">
                  <c:v>3857.3946575</c:v>
                </c:pt>
                <c:pt idx="514">
                  <c:v>14722.3841035</c:v>
                </c:pt>
                <c:pt idx="515">
                  <c:v>54315.353365000003</c:v>
                </c:pt>
                <c:pt idx="516">
                  <c:v>46869.063902499998</c:v>
                </c:pt>
                <c:pt idx="517">
                  <c:v>78472.433695</c:v>
                </c:pt>
                <c:pt idx="518">
                  <c:v>65606.471904999999</c:v>
                </c:pt>
                <c:pt idx="519">
                  <c:v>93864.260567499994</c:v>
                </c:pt>
                <c:pt idx="520">
                  <c:v>92683.664677499997</c:v>
                </c:pt>
                <c:pt idx="521">
                  <c:v>88890.840567499996</c:v>
                </c:pt>
                <c:pt idx="522">
                  <c:v>78432.719122499999</c:v>
                </c:pt>
                <c:pt idx="523">
                  <c:v>78655.909509999998</c:v>
                </c:pt>
                <c:pt idx="524">
                  <c:v>33684.266562500001</c:v>
                </c:pt>
                <c:pt idx="525">
                  <c:v>25748.249664999999</c:v>
                </c:pt>
                <c:pt idx="526">
                  <c:v>10995.0477875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24736.289375</c:v>
                </c:pt>
                <c:pt idx="538">
                  <c:v>12522.96731</c:v>
                </c:pt>
                <c:pt idx="539">
                  <c:v>49242.931304999998</c:v>
                </c:pt>
                <c:pt idx="540">
                  <c:v>59519.227905</c:v>
                </c:pt>
                <c:pt idx="541">
                  <c:v>86857.417857499997</c:v>
                </c:pt>
                <c:pt idx="542">
                  <c:v>87039.5545575</c:v>
                </c:pt>
                <c:pt idx="543">
                  <c:v>103217.76661000001</c:v>
                </c:pt>
                <c:pt idx="544">
                  <c:v>97443.818289999996</c:v>
                </c:pt>
                <c:pt idx="545">
                  <c:v>107778.39351749999</c:v>
                </c:pt>
                <c:pt idx="546">
                  <c:v>91342.064280000006</c:v>
                </c:pt>
                <c:pt idx="547">
                  <c:v>85114.892909999995</c:v>
                </c:pt>
                <c:pt idx="548">
                  <c:v>45618.302555000002</c:v>
                </c:pt>
                <c:pt idx="549">
                  <c:v>24056.830847500001</c:v>
                </c:pt>
                <c:pt idx="550">
                  <c:v>19727.172157500001</c:v>
                </c:pt>
                <c:pt idx="551">
                  <c:v>9164.1785450000007</c:v>
                </c:pt>
                <c:pt idx="552">
                  <c:v>6781.5977860000003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31480.117040000001</c:v>
                </c:pt>
                <c:pt idx="560">
                  <c:v>18447.922715000001</c:v>
                </c:pt>
                <c:pt idx="561">
                  <c:v>42841.877992499998</c:v>
                </c:pt>
                <c:pt idx="562">
                  <c:v>65215.948344999997</c:v>
                </c:pt>
                <c:pt idx="563">
                  <c:v>77910.908182500003</c:v>
                </c:pt>
                <c:pt idx="564">
                  <c:v>114424.61324000001</c:v>
                </c:pt>
                <c:pt idx="565">
                  <c:v>124811.5236</c:v>
                </c:pt>
                <c:pt idx="566">
                  <c:v>149581.63915</c:v>
                </c:pt>
                <c:pt idx="567">
                  <c:v>157267.83032499999</c:v>
                </c:pt>
                <c:pt idx="568">
                  <c:v>164266.47330000001</c:v>
                </c:pt>
                <c:pt idx="569">
                  <c:v>155992.506475</c:v>
                </c:pt>
                <c:pt idx="570">
                  <c:v>159150.502775</c:v>
                </c:pt>
                <c:pt idx="571">
                  <c:v>130738.295025</c:v>
                </c:pt>
                <c:pt idx="572">
                  <c:v>118202.28524</c:v>
                </c:pt>
                <c:pt idx="573">
                  <c:v>81173.886702500007</c:v>
                </c:pt>
                <c:pt idx="574">
                  <c:v>79661.247644999996</c:v>
                </c:pt>
                <c:pt idx="575">
                  <c:v>58174.3622875</c:v>
                </c:pt>
                <c:pt idx="576">
                  <c:v>50515.008277499997</c:v>
                </c:pt>
                <c:pt idx="577">
                  <c:v>41201.638687500003</c:v>
                </c:pt>
                <c:pt idx="578">
                  <c:v>36944.163294999998</c:v>
                </c:pt>
                <c:pt idx="579">
                  <c:v>30777.416777499999</c:v>
                </c:pt>
                <c:pt idx="580">
                  <c:v>32114.302792499999</c:v>
                </c:pt>
                <c:pt idx="581">
                  <c:v>24716.5696675</c:v>
                </c:pt>
                <c:pt idx="582">
                  <c:v>25847.7103575</c:v>
                </c:pt>
                <c:pt idx="583">
                  <c:v>7628.7196750000003</c:v>
                </c:pt>
                <c:pt idx="584">
                  <c:v>51122.668729999998</c:v>
                </c:pt>
                <c:pt idx="585">
                  <c:v>74140.445334999997</c:v>
                </c:pt>
                <c:pt idx="586">
                  <c:v>90275.897719999994</c:v>
                </c:pt>
                <c:pt idx="587">
                  <c:v>130445.69130000001</c:v>
                </c:pt>
                <c:pt idx="588">
                  <c:v>127836.03125</c:v>
                </c:pt>
                <c:pt idx="589">
                  <c:v>172578.02674999999</c:v>
                </c:pt>
                <c:pt idx="590">
                  <c:v>145091.01263499999</c:v>
                </c:pt>
                <c:pt idx="591">
                  <c:v>173070.37737500001</c:v>
                </c:pt>
                <c:pt idx="592">
                  <c:v>162429.77064999999</c:v>
                </c:pt>
                <c:pt idx="593">
                  <c:v>176332.93397499999</c:v>
                </c:pt>
                <c:pt idx="594">
                  <c:v>131398.76764500001</c:v>
                </c:pt>
                <c:pt idx="595">
                  <c:v>172792.21030000001</c:v>
                </c:pt>
                <c:pt idx="596">
                  <c:v>131838.23277500001</c:v>
                </c:pt>
                <c:pt idx="597">
                  <c:v>113128.79919999999</c:v>
                </c:pt>
                <c:pt idx="598">
                  <c:v>87711.913994999995</c:v>
                </c:pt>
                <c:pt idx="599">
                  <c:v>94934.682879999993</c:v>
                </c:pt>
                <c:pt idx="600">
                  <c:v>57755.0387825</c:v>
                </c:pt>
                <c:pt idx="601">
                  <c:v>53453.721442499998</c:v>
                </c:pt>
                <c:pt idx="602">
                  <c:v>42619.329642500001</c:v>
                </c:pt>
                <c:pt idx="603">
                  <c:v>36986.00576</c:v>
                </c:pt>
                <c:pt idx="604">
                  <c:v>32742.435055000002</c:v>
                </c:pt>
                <c:pt idx="605">
                  <c:v>30069.470154999999</c:v>
                </c:pt>
                <c:pt idx="606">
                  <c:v>29628.922747500001</c:v>
                </c:pt>
                <c:pt idx="607">
                  <c:v>21952.9124625</c:v>
                </c:pt>
                <c:pt idx="608">
                  <c:v>37102.929859999997</c:v>
                </c:pt>
                <c:pt idx="609">
                  <c:v>87591.541259999998</c:v>
                </c:pt>
                <c:pt idx="610">
                  <c:v>100270.23005500001</c:v>
                </c:pt>
                <c:pt idx="611">
                  <c:v>127028.789045</c:v>
                </c:pt>
                <c:pt idx="612">
                  <c:v>137773.60750000001</c:v>
                </c:pt>
                <c:pt idx="613">
                  <c:v>161522.242275</c:v>
                </c:pt>
                <c:pt idx="614">
                  <c:v>175066.96552500001</c:v>
                </c:pt>
                <c:pt idx="615">
                  <c:v>166068.10232500001</c:v>
                </c:pt>
                <c:pt idx="616">
                  <c:v>178414.03252499999</c:v>
                </c:pt>
                <c:pt idx="617">
                  <c:v>168724.55772499999</c:v>
                </c:pt>
                <c:pt idx="618">
                  <c:v>163957.1949</c:v>
                </c:pt>
                <c:pt idx="619">
                  <c:v>149055.42567500001</c:v>
                </c:pt>
                <c:pt idx="620">
                  <c:v>117442.81054999999</c:v>
                </c:pt>
                <c:pt idx="621">
                  <c:v>91088.221207499999</c:v>
                </c:pt>
                <c:pt idx="622">
                  <c:v>43131.4733375</c:v>
                </c:pt>
                <c:pt idx="623">
                  <c:v>69546.065632500002</c:v>
                </c:pt>
                <c:pt idx="624">
                  <c:v>55034.379712499998</c:v>
                </c:pt>
                <c:pt idx="625">
                  <c:v>13058.591217499999</c:v>
                </c:pt>
                <c:pt idx="626">
                  <c:v>24488.591522499999</c:v>
                </c:pt>
                <c:pt idx="627">
                  <c:v>25632.20607</c:v>
                </c:pt>
                <c:pt idx="628">
                  <c:v>21642.6251825</c:v>
                </c:pt>
                <c:pt idx="629">
                  <c:v>13923.76352</c:v>
                </c:pt>
                <c:pt idx="630">
                  <c:v>20504.752274999999</c:v>
                </c:pt>
                <c:pt idx="631">
                  <c:v>25603.534534999999</c:v>
                </c:pt>
                <c:pt idx="632">
                  <c:v>37019.831937499999</c:v>
                </c:pt>
                <c:pt idx="633">
                  <c:v>56639.435387500002</c:v>
                </c:pt>
                <c:pt idx="634">
                  <c:v>93826.600487500007</c:v>
                </c:pt>
                <c:pt idx="635">
                  <c:v>116684.4365</c:v>
                </c:pt>
                <c:pt idx="636">
                  <c:v>139613.11674999999</c:v>
                </c:pt>
                <c:pt idx="637">
                  <c:v>154984.49012500001</c:v>
                </c:pt>
                <c:pt idx="638">
                  <c:v>153734.60930000001</c:v>
                </c:pt>
                <c:pt idx="639">
                  <c:v>158176.20254999999</c:v>
                </c:pt>
                <c:pt idx="640">
                  <c:v>157080.86915000001</c:v>
                </c:pt>
                <c:pt idx="641">
                  <c:v>146081.21705000001</c:v>
                </c:pt>
                <c:pt idx="642">
                  <c:v>135616.89532499999</c:v>
                </c:pt>
                <c:pt idx="643">
                  <c:v>108895.923035</c:v>
                </c:pt>
                <c:pt idx="644">
                  <c:v>67810.804867500003</c:v>
                </c:pt>
                <c:pt idx="645">
                  <c:v>33482.3734625</c:v>
                </c:pt>
                <c:pt idx="646">
                  <c:v>47033.388672499997</c:v>
                </c:pt>
                <c:pt idx="647">
                  <c:v>52107.058117499997</c:v>
                </c:pt>
                <c:pt idx="648">
                  <c:v>31788.313119999999</c:v>
                </c:pt>
                <c:pt idx="649">
                  <c:v>18443.556862500001</c:v>
                </c:pt>
                <c:pt idx="650">
                  <c:v>37101.535722499997</c:v>
                </c:pt>
                <c:pt idx="651">
                  <c:v>32101.38868</c:v>
                </c:pt>
                <c:pt idx="652">
                  <c:v>25242.416270000002</c:v>
                </c:pt>
                <c:pt idx="653">
                  <c:v>10643.394979999999</c:v>
                </c:pt>
                <c:pt idx="654">
                  <c:v>19205.1044</c:v>
                </c:pt>
                <c:pt idx="655">
                  <c:v>5597.1313399999999</c:v>
                </c:pt>
                <c:pt idx="656">
                  <c:v>19777.342757499999</c:v>
                </c:pt>
                <c:pt idx="657">
                  <c:v>29396.8172175</c:v>
                </c:pt>
                <c:pt idx="658">
                  <c:v>48677.645287500003</c:v>
                </c:pt>
                <c:pt idx="659">
                  <c:v>62659.595697500001</c:v>
                </c:pt>
                <c:pt idx="660">
                  <c:v>94849.970709999994</c:v>
                </c:pt>
                <c:pt idx="661">
                  <c:v>92758.874702500005</c:v>
                </c:pt>
                <c:pt idx="662">
                  <c:v>116293.25257500001</c:v>
                </c:pt>
                <c:pt idx="663">
                  <c:v>121385.72455</c:v>
                </c:pt>
                <c:pt idx="664">
                  <c:v>141696.54495000001</c:v>
                </c:pt>
                <c:pt idx="665">
                  <c:v>117302.40625</c:v>
                </c:pt>
                <c:pt idx="666">
                  <c:v>103516.0202875</c:v>
                </c:pt>
                <c:pt idx="667">
                  <c:v>75621.404435000004</c:v>
                </c:pt>
                <c:pt idx="668">
                  <c:v>53950.713067500001</c:v>
                </c:pt>
                <c:pt idx="669">
                  <c:v>18140.3503275</c:v>
                </c:pt>
                <c:pt idx="670">
                  <c:v>32398.761847500002</c:v>
                </c:pt>
                <c:pt idx="671">
                  <c:v>13663.921995000001</c:v>
                </c:pt>
                <c:pt idx="672">
                  <c:v>10293.576564999999</c:v>
                </c:pt>
                <c:pt idx="673">
                  <c:v>2005.6500422500001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19076.421855000001</c:v>
                </c:pt>
                <c:pt idx="681">
                  <c:v>5544.6310624999996</c:v>
                </c:pt>
                <c:pt idx="682">
                  <c:v>92961.721707499993</c:v>
                </c:pt>
                <c:pt idx="683">
                  <c:v>98825.463464999993</c:v>
                </c:pt>
                <c:pt idx="684">
                  <c:v>108318.62174</c:v>
                </c:pt>
                <c:pt idx="685">
                  <c:v>137808.13072250001</c:v>
                </c:pt>
                <c:pt idx="686">
                  <c:v>127481.0949</c:v>
                </c:pt>
                <c:pt idx="687">
                  <c:v>150828.933525</c:v>
                </c:pt>
                <c:pt idx="688">
                  <c:v>137237.54334999999</c:v>
                </c:pt>
                <c:pt idx="689">
                  <c:v>152033.89009999999</c:v>
                </c:pt>
                <c:pt idx="690">
                  <c:v>130387.5778</c:v>
                </c:pt>
                <c:pt idx="691">
                  <c:v>121229.9480475</c:v>
                </c:pt>
                <c:pt idx="692">
                  <c:v>86320.821714999998</c:v>
                </c:pt>
                <c:pt idx="693">
                  <c:v>38023.042179999997</c:v>
                </c:pt>
                <c:pt idx="694">
                  <c:v>29578.513674999998</c:v>
                </c:pt>
                <c:pt idx="695">
                  <c:v>11495.744885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16430.312442499999</c:v>
                </c:pt>
                <c:pt idx="705">
                  <c:v>16192.501957500001</c:v>
                </c:pt>
                <c:pt idx="706">
                  <c:v>44911.474909999997</c:v>
                </c:pt>
                <c:pt idx="707">
                  <c:v>49418.335797500004</c:v>
                </c:pt>
                <c:pt idx="708">
                  <c:v>76155.854337500001</c:v>
                </c:pt>
                <c:pt idx="709">
                  <c:v>86439.947087499997</c:v>
                </c:pt>
                <c:pt idx="710">
                  <c:v>104983.1664175</c:v>
                </c:pt>
                <c:pt idx="711">
                  <c:v>97239.613874999995</c:v>
                </c:pt>
                <c:pt idx="712">
                  <c:v>108848.0270775</c:v>
                </c:pt>
                <c:pt idx="713">
                  <c:v>94617.901849999995</c:v>
                </c:pt>
                <c:pt idx="714">
                  <c:v>98092.770912499996</c:v>
                </c:pt>
                <c:pt idx="715">
                  <c:v>77509.029742500003</c:v>
                </c:pt>
                <c:pt idx="716">
                  <c:v>73500.627997500007</c:v>
                </c:pt>
                <c:pt idx="717">
                  <c:v>42917.326504999997</c:v>
                </c:pt>
                <c:pt idx="718">
                  <c:v>34705.160340000002</c:v>
                </c:pt>
                <c:pt idx="719">
                  <c:v>11011.483932499999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794368"/>
        <c:axId val="75040256"/>
      </c:scatterChart>
      <c:valAx>
        <c:axId val="42794368"/>
        <c:scaling>
          <c:orientation val="minMax"/>
          <c:max val="105"/>
          <c:min val="4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Outdoor Air Temperature (F)</a:t>
                </a:r>
              </a:p>
            </c:rich>
          </c:tx>
          <c:layout>
            <c:manualLayout>
              <c:xMode val="edge"/>
              <c:yMode val="edge"/>
              <c:x val="0.35696381391380805"/>
              <c:y val="0.956408613914120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5040256"/>
        <c:crosses val="autoZero"/>
        <c:crossBetween val="midCat"/>
        <c:majorUnit val="10"/>
      </c:valAx>
      <c:valAx>
        <c:axId val="75040256"/>
        <c:scaling>
          <c:orientation val="minMax"/>
          <c:max val="250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Chilled </a:t>
                </a:r>
                <a:r>
                  <a:rPr lang="en-US" dirty="0" smtClean="0"/>
                  <a:t>Water Consumption </a:t>
                </a:r>
                <a:r>
                  <a:rPr lang="en-US" dirty="0"/>
                  <a:t>(W)</a:t>
                </a:r>
              </a:p>
            </c:rich>
          </c:tx>
          <c:layout>
            <c:manualLayout>
              <c:xMode val="edge"/>
              <c:yMode val="edge"/>
              <c:x val="2.9182064306638288E-3"/>
              <c:y val="0.26275029149692669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42794368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30930811820164272"/>
          <c:y val="1.5234613040828763E-2"/>
          <c:w val="0.53685640041263494"/>
          <c:h val="0.1170306179734845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="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210361067503901E-2"/>
          <c:y val="6.2763089889564513E-2"/>
          <c:w val="0.88138147566719005"/>
          <c:h val="0.80437456994921896"/>
        </c:manualLayout>
      </c:layout>
      <c:lineChart>
        <c:grouping val="standard"/>
        <c:varyColors val="0"/>
        <c:ser>
          <c:idx val="0"/>
          <c:order val="0"/>
          <c:tx>
            <c:v>Measured Performance (ON)</c:v>
          </c:tx>
          <c:spPr>
            <a:ln w="1905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MALCOLM_Spring13_ON_OFF!$C$2:$C$793</c:f>
              <c:numCache>
                <c:formatCode>m/d/yyyy\ h:mm</c:formatCode>
                <c:ptCount val="792"/>
                <c:pt idx="0">
                  <c:v>41376</c:v>
                </c:pt>
                <c:pt idx="1">
                  <c:v>41376.041666666664</c:v>
                </c:pt>
                <c:pt idx="2">
                  <c:v>41376.083333333336</c:v>
                </c:pt>
                <c:pt idx="3">
                  <c:v>41376.125</c:v>
                </c:pt>
                <c:pt idx="4">
                  <c:v>41376.166666666664</c:v>
                </c:pt>
                <c:pt idx="5">
                  <c:v>41376.208333333336</c:v>
                </c:pt>
                <c:pt idx="6">
                  <c:v>41376.25</c:v>
                </c:pt>
                <c:pt idx="7">
                  <c:v>41376.291666666664</c:v>
                </c:pt>
                <c:pt idx="8">
                  <c:v>41376.333333333336</c:v>
                </c:pt>
                <c:pt idx="9">
                  <c:v>41376.375</c:v>
                </c:pt>
                <c:pt idx="10">
                  <c:v>41376.416666666664</c:v>
                </c:pt>
                <c:pt idx="11">
                  <c:v>41376.458333333336</c:v>
                </c:pt>
                <c:pt idx="12">
                  <c:v>41376.5</c:v>
                </c:pt>
                <c:pt idx="13">
                  <c:v>41376.541666666664</c:v>
                </c:pt>
                <c:pt idx="14">
                  <c:v>41376.583333333336</c:v>
                </c:pt>
                <c:pt idx="15">
                  <c:v>41376.625</c:v>
                </c:pt>
                <c:pt idx="16">
                  <c:v>41376.666666666664</c:v>
                </c:pt>
                <c:pt idx="17">
                  <c:v>41376.708333333336</c:v>
                </c:pt>
                <c:pt idx="18">
                  <c:v>41376.75</c:v>
                </c:pt>
                <c:pt idx="19">
                  <c:v>41376.791666666664</c:v>
                </c:pt>
                <c:pt idx="20">
                  <c:v>41376.833333333336</c:v>
                </c:pt>
                <c:pt idx="21">
                  <c:v>41376.875</c:v>
                </c:pt>
                <c:pt idx="22">
                  <c:v>41376.916666666664</c:v>
                </c:pt>
                <c:pt idx="23">
                  <c:v>41376.958333333336</c:v>
                </c:pt>
                <c:pt idx="24">
                  <c:v>41377</c:v>
                </c:pt>
                <c:pt idx="25">
                  <c:v>41377.041666666664</c:v>
                </c:pt>
                <c:pt idx="26">
                  <c:v>41377.083333333336</c:v>
                </c:pt>
                <c:pt idx="27">
                  <c:v>41377.125</c:v>
                </c:pt>
                <c:pt idx="28">
                  <c:v>41377.166666666664</c:v>
                </c:pt>
                <c:pt idx="29">
                  <c:v>41377.208333333336</c:v>
                </c:pt>
                <c:pt idx="30">
                  <c:v>41377.25</c:v>
                </c:pt>
                <c:pt idx="31">
                  <c:v>41377.291666666664</c:v>
                </c:pt>
                <c:pt idx="32">
                  <c:v>41377.333333333336</c:v>
                </c:pt>
                <c:pt idx="33">
                  <c:v>41377.375</c:v>
                </c:pt>
                <c:pt idx="34">
                  <c:v>41377.416666666664</c:v>
                </c:pt>
                <c:pt idx="35">
                  <c:v>41377.458333333336</c:v>
                </c:pt>
                <c:pt idx="36">
                  <c:v>41377.5</c:v>
                </c:pt>
                <c:pt idx="37">
                  <c:v>41377.541666666664</c:v>
                </c:pt>
                <c:pt idx="38">
                  <c:v>41377.583333333336</c:v>
                </c:pt>
                <c:pt idx="39">
                  <c:v>41377.625</c:v>
                </c:pt>
                <c:pt idx="40">
                  <c:v>41377.666666666664</c:v>
                </c:pt>
                <c:pt idx="41">
                  <c:v>41377.708333333336</c:v>
                </c:pt>
                <c:pt idx="42">
                  <c:v>41377.75</c:v>
                </c:pt>
                <c:pt idx="43">
                  <c:v>41377.791666666664</c:v>
                </c:pt>
                <c:pt idx="44">
                  <c:v>41377.833333333336</c:v>
                </c:pt>
                <c:pt idx="45">
                  <c:v>41377.875</c:v>
                </c:pt>
                <c:pt idx="46">
                  <c:v>41377.916666666664</c:v>
                </c:pt>
                <c:pt idx="47">
                  <c:v>41377.958333333336</c:v>
                </c:pt>
                <c:pt idx="48">
                  <c:v>41378</c:v>
                </c:pt>
                <c:pt idx="49">
                  <c:v>41378.041666666664</c:v>
                </c:pt>
                <c:pt idx="50">
                  <c:v>41378.083333333336</c:v>
                </c:pt>
                <c:pt idx="51">
                  <c:v>41378.125</c:v>
                </c:pt>
                <c:pt idx="52">
                  <c:v>41378.166666666664</c:v>
                </c:pt>
                <c:pt idx="53">
                  <c:v>41378.208333333336</c:v>
                </c:pt>
                <c:pt idx="54">
                  <c:v>41378.25</c:v>
                </c:pt>
                <c:pt idx="55">
                  <c:v>41378.291666666664</c:v>
                </c:pt>
                <c:pt idx="56">
                  <c:v>41378.333333333336</c:v>
                </c:pt>
                <c:pt idx="57">
                  <c:v>41378.375</c:v>
                </c:pt>
                <c:pt idx="58">
                  <c:v>41378.416666666664</c:v>
                </c:pt>
                <c:pt idx="59">
                  <c:v>41378.458333333336</c:v>
                </c:pt>
                <c:pt idx="60">
                  <c:v>41378.5</c:v>
                </c:pt>
                <c:pt idx="61">
                  <c:v>41378.541666666664</c:v>
                </c:pt>
                <c:pt idx="62">
                  <c:v>41378.583333333336</c:v>
                </c:pt>
                <c:pt idx="63">
                  <c:v>41378.625</c:v>
                </c:pt>
                <c:pt idx="64">
                  <c:v>41378.666666666664</c:v>
                </c:pt>
                <c:pt idx="65">
                  <c:v>41378.708333333336</c:v>
                </c:pt>
                <c:pt idx="66">
                  <c:v>41378.75</c:v>
                </c:pt>
                <c:pt idx="67">
                  <c:v>41378.791666666664</c:v>
                </c:pt>
                <c:pt idx="68">
                  <c:v>41378.833333333336</c:v>
                </c:pt>
                <c:pt idx="69">
                  <c:v>41378.875</c:v>
                </c:pt>
                <c:pt idx="70">
                  <c:v>41378.916666666664</c:v>
                </c:pt>
                <c:pt idx="71">
                  <c:v>41378.958333333336</c:v>
                </c:pt>
                <c:pt idx="72">
                  <c:v>41379</c:v>
                </c:pt>
                <c:pt idx="73">
                  <c:v>41379.041666666664</c:v>
                </c:pt>
                <c:pt idx="74">
                  <c:v>41379.083333333336</c:v>
                </c:pt>
                <c:pt idx="75">
                  <c:v>41379.125</c:v>
                </c:pt>
                <c:pt idx="76">
                  <c:v>41379.166666666664</c:v>
                </c:pt>
                <c:pt idx="77">
                  <c:v>41379.208333333336</c:v>
                </c:pt>
                <c:pt idx="78">
                  <c:v>41379.25</c:v>
                </c:pt>
                <c:pt idx="79">
                  <c:v>41379.291666666664</c:v>
                </c:pt>
                <c:pt idx="80">
                  <c:v>41379.333333333336</c:v>
                </c:pt>
                <c:pt idx="81">
                  <c:v>41379.375</c:v>
                </c:pt>
                <c:pt idx="82">
                  <c:v>41379.416666666664</c:v>
                </c:pt>
                <c:pt idx="83">
                  <c:v>41379.458333333336</c:v>
                </c:pt>
                <c:pt idx="84">
                  <c:v>41379.5</c:v>
                </c:pt>
                <c:pt idx="85">
                  <c:v>41379.541666666664</c:v>
                </c:pt>
                <c:pt idx="86">
                  <c:v>41379.583333333336</c:v>
                </c:pt>
                <c:pt idx="87">
                  <c:v>41379.625</c:v>
                </c:pt>
                <c:pt idx="88">
                  <c:v>41379.666666666664</c:v>
                </c:pt>
                <c:pt idx="89">
                  <c:v>41379.708333333336</c:v>
                </c:pt>
                <c:pt idx="90">
                  <c:v>41379.75</c:v>
                </c:pt>
                <c:pt idx="91">
                  <c:v>41379.791666666664</c:v>
                </c:pt>
                <c:pt idx="92">
                  <c:v>41379.833333333336</c:v>
                </c:pt>
                <c:pt idx="93">
                  <c:v>41379.875</c:v>
                </c:pt>
                <c:pt idx="94">
                  <c:v>41379.916666666664</c:v>
                </c:pt>
                <c:pt idx="95">
                  <c:v>41379.958333333336</c:v>
                </c:pt>
                <c:pt idx="96">
                  <c:v>41380</c:v>
                </c:pt>
                <c:pt idx="97">
                  <c:v>41380.041666666664</c:v>
                </c:pt>
                <c:pt idx="98">
                  <c:v>41380.083333333336</c:v>
                </c:pt>
                <c:pt idx="99">
                  <c:v>41380.125</c:v>
                </c:pt>
                <c:pt idx="100">
                  <c:v>41380.166666666664</c:v>
                </c:pt>
                <c:pt idx="101">
                  <c:v>41380.208333333336</c:v>
                </c:pt>
                <c:pt idx="102">
                  <c:v>41380.25</c:v>
                </c:pt>
                <c:pt idx="103">
                  <c:v>41380.291666666664</c:v>
                </c:pt>
                <c:pt idx="104">
                  <c:v>41380.333333333336</c:v>
                </c:pt>
                <c:pt idx="105">
                  <c:v>41380.375</c:v>
                </c:pt>
                <c:pt idx="106">
                  <c:v>41380.416666666664</c:v>
                </c:pt>
                <c:pt idx="107">
                  <c:v>41380.458333333336</c:v>
                </c:pt>
                <c:pt idx="108">
                  <c:v>41380.5</c:v>
                </c:pt>
                <c:pt idx="109">
                  <c:v>41380.541666666664</c:v>
                </c:pt>
                <c:pt idx="110">
                  <c:v>41380.583333333336</c:v>
                </c:pt>
                <c:pt idx="111">
                  <c:v>41380.625</c:v>
                </c:pt>
                <c:pt idx="112">
                  <c:v>41380.666666666664</c:v>
                </c:pt>
                <c:pt idx="113">
                  <c:v>41380.708333333336</c:v>
                </c:pt>
                <c:pt idx="114">
                  <c:v>41380.75</c:v>
                </c:pt>
                <c:pt idx="115">
                  <c:v>41380.791666666664</c:v>
                </c:pt>
                <c:pt idx="116">
                  <c:v>41380.833333333336</c:v>
                </c:pt>
                <c:pt idx="117">
                  <c:v>41380.875</c:v>
                </c:pt>
                <c:pt idx="118">
                  <c:v>41380.916666666664</c:v>
                </c:pt>
                <c:pt idx="119">
                  <c:v>41380.958333333336</c:v>
                </c:pt>
                <c:pt idx="120">
                  <c:v>41388</c:v>
                </c:pt>
                <c:pt idx="121">
                  <c:v>41388.041666666664</c:v>
                </c:pt>
                <c:pt idx="122">
                  <c:v>41388.083333333336</c:v>
                </c:pt>
                <c:pt idx="123">
                  <c:v>41388.125</c:v>
                </c:pt>
                <c:pt idx="124">
                  <c:v>41388.166666666664</c:v>
                </c:pt>
                <c:pt idx="125">
                  <c:v>41388.208333333336</c:v>
                </c:pt>
                <c:pt idx="126">
                  <c:v>41388.25</c:v>
                </c:pt>
                <c:pt idx="127">
                  <c:v>41388.291666666664</c:v>
                </c:pt>
                <c:pt idx="128">
                  <c:v>41388.333333333336</c:v>
                </c:pt>
                <c:pt idx="129">
                  <c:v>41388.375</c:v>
                </c:pt>
                <c:pt idx="130">
                  <c:v>41388.416666666664</c:v>
                </c:pt>
                <c:pt idx="131">
                  <c:v>41388.458333333336</c:v>
                </c:pt>
                <c:pt idx="132">
                  <c:v>41388.5</c:v>
                </c:pt>
                <c:pt idx="133">
                  <c:v>41388.541666666664</c:v>
                </c:pt>
                <c:pt idx="134">
                  <c:v>41388.583333333336</c:v>
                </c:pt>
                <c:pt idx="135">
                  <c:v>41388.625</c:v>
                </c:pt>
                <c:pt idx="136">
                  <c:v>41388.666666666664</c:v>
                </c:pt>
                <c:pt idx="137">
                  <c:v>41388.708333333336</c:v>
                </c:pt>
                <c:pt idx="138">
                  <c:v>41388.75</c:v>
                </c:pt>
                <c:pt idx="139">
                  <c:v>41388.791666666664</c:v>
                </c:pt>
                <c:pt idx="140">
                  <c:v>41388.833333333336</c:v>
                </c:pt>
                <c:pt idx="141">
                  <c:v>41388.875</c:v>
                </c:pt>
                <c:pt idx="142">
                  <c:v>41388.916666666664</c:v>
                </c:pt>
                <c:pt idx="143">
                  <c:v>41388.958333333336</c:v>
                </c:pt>
                <c:pt idx="144">
                  <c:v>41389</c:v>
                </c:pt>
                <c:pt idx="145">
                  <c:v>41389.041666666664</c:v>
                </c:pt>
                <c:pt idx="146">
                  <c:v>41389.083333333336</c:v>
                </c:pt>
                <c:pt idx="147">
                  <c:v>41389.125</c:v>
                </c:pt>
                <c:pt idx="148">
                  <c:v>41389.166666666664</c:v>
                </c:pt>
                <c:pt idx="149">
                  <c:v>41389.208333333336</c:v>
                </c:pt>
                <c:pt idx="150">
                  <c:v>41389.25</c:v>
                </c:pt>
                <c:pt idx="151">
                  <c:v>41389.291666666664</c:v>
                </c:pt>
                <c:pt idx="152">
                  <c:v>41389.333333333336</c:v>
                </c:pt>
                <c:pt idx="153">
                  <c:v>41389.375</c:v>
                </c:pt>
                <c:pt idx="154">
                  <c:v>41389.416666666664</c:v>
                </c:pt>
                <c:pt idx="155">
                  <c:v>41389.458333333336</c:v>
                </c:pt>
                <c:pt idx="156">
                  <c:v>41389.5</c:v>
                </c:pt>
                <c:pt idx="157">
                  <c:v>41389.541666666664</c:v>
                </c:pt>
                <c:pt idx="158">
                  <c:v>41389.583333333336</c:v>
                </c:pt>
                <c:pt idx="159">
                  <c:v>41389.625</c:v>
                </c:pt>
                <c:pt idx="160">
                  <c:v>41389.666666666664</c:v>
                </c:pt>
                <c:pt idx="161">
                  <c:v>41389.708333333336</c:v>
                </c:pt>
                <c:pt idx="162">
                  <c:v>41389.75</c:v>
                </c:pt>
                <c:pt idx="163">
                  <c:v>41389.791666666664</c:v>
                </c:pt>
                <c:pt idx="164">
                  <c:v>41389.833333333336</c:v>
                </c:pt>
                <c:pt idx="165">
                  <c:v>41389.875</c:v>
                </c:pt>
                <c:pt idx="166">
                  <c:v>41389.916666666664</c:v>
                </c:pt>
                <c:pt idx="167">
                  <c:v>41389.958333333336</c:v>
                </c:pt>
                <c:pt idx="168">
                  <c:v>41390</c:v>
                </c:pt>
                <c:pt idx="169">
                  <c:v>41390.041666666664</c:v>
                </c:pt>
                <c:pt idx="170">
                  <c:v>41390.083333333336</c:v>
                </c:pt>
                <c:pt idx="171">
                  <c:v>41390.125</c:v>
                </c:pt>
                <c:pt idx="172">
                  <c:v>41390.166666666664</c:v>
                </c:pt>
                <c:pt idx="173">
                  <c:v>41390.208333333336</c:v>
                </c:pt>
                <c:pt idx="174">
                  <c:v>41390.25</c:v>
                </c:pt>
                <c:pt idx="175">
                  <c:v>41390.291666666664</c:v>
                </c:pt>
                <c:pt idx="176">
                  <c:v>41390.333333333336</c:v>
                </c:pt>
                <c:pt idx="177">
                  <c:v>41390.375</c:v>
                </c:pt>
                <c:pt idx="178">
                  <c:v>41390.416666666664</c:v>
                </c:pt>
                <c:pt idx="179">
                  <c:v>41390.458333333336</c:v>
                </c:pt>
                <c:pt idx="180">
                  <c:v>41390.5</c:v>
                </c:pt>
                <c:pt idx="181">
                  <c:v>41390.541666666664</c:v>
                </c:pt>
                <c:pt idx="182">
                  <c:v>41390.583333333336</c:v>
                </c:pt>
                <c:pt idx="183">
                  <c:v>41390.625</c:v>
                </c:pt>
                <c:pt idx="184">
                  <c:v>41390.666666666664</c:v>
                </c:pt>
                <c:pt idx="185">
                  <c:v>41390.708333333336</c:v>
                </c:pt>
                <c:pt idx="186">
                  <c:v>41390.75</c:v>
                </c:pt>
                <c:pt idx="187">
                  <c:v>41390.791666666664</c:v>
                </c:pt>
                <c:pt idx="188">
                  <c:v>41390.833333333336</c:v>
                </c:pt>
                <c:pt idx="189">
                  <c:v>41390.875</c:v>
                </c:pt>
                <c:pt idx="190">
                  <c:v>41390.916666666664</c:v>
                </c:pt>
                <c:pt idx="191">
                  <c:v>41390.958333333336</c:v>
                </c:pt>
                <c:pt idx="192">
                  <c:v>41391</c:v>
                </c:pt>
                <c:pt idx="193">
                  <c:v>41391.041666666664</c:v>
                </c:pt>
                <c:pt idx="194">
                  <c:v>41391.083333333336</c:v>
                </c:pt>
                <c:pt idx="195">
                  <c:v>41391.125</c:v>
                </c:pt>
                <c:pt idx="196">
                  <c:v>41391.166666666664</c:v>
                </c:pt>
                <c:pt idx="197">
                  <c:v>41391.208333333336</c:v>
                </c:pt>
                <c:pt idx="198">
                  <c:v>41391.25</c:v>
                </c:pt>
                <c:pt idx="199">
                  <c:v>41391.291666666664</c:v>
                </c:pt>
                <c:pt idx="200">
                  <c:v>41391.333333333336</c:v>
                </c:pt>
                <c:pt idx="201">
                  <c:v>41391.375</c:v>
                </c:pt>
                <c:pt idx="202">
                  <c:v>41391.416666666664</c:v>
                </c:pt>
                <c:pt idx="203">
                  <c:v>41391.458333333336</c:v>
                </c:pt>
                <c:pt idx="204">
                  <c:v>41391.5</c:v>
                </c:pt>
                <c:pt idx="205">
                  <c:v>41391.541666666664</c:v>
                </c:pt>
                <c:pt idx="206">
                  <c:v>41391.583333333336</c:v>
                </c:pt>
                <c:pt idx="207">
                  <c:v>41391.625</c:v>
                </c:pt>
                <c:pt idx="208">
                  <c:v>41391.666666666664</c:v>
                </c:pt>
                <c:pt idx="209">
                  <c:v>41391.708333333336</c:v>
                </c:pt>
                <c:pt idx="210">
                  <c:v>41391.75</c:v>
                </c:pt>
                <c:pt idx="211">
                  <c:v>41391.791666666664</c:v>
                </c:pt>
                <c:pt idx="212">
                  <c:v>41391.833333333336</c:v>
                </c:pt>
                <c:pt idx="213">
                  <c:v>41391.875</c:v>
                </c:pt>
                <c:pt idx="214">
                  <c:v>41391.916666666664</c:v>
                </c:pt>
                <c:pt idx="215">
                  <c:v>41391.958333333336</c:v>
                </c:pt>
                <c:pt idx="216">
                  <c:v>41392</c:v>
                </c:pt>
                <c:pt idx="217">
                  <c:v>41392.041666666664</c:v>
                </c:pt>
                <c:pt idx="218">
                  <c:v>41392.083333333336</c:v>
                </c:pt>
                <c:pt idx="219">
                  <c:v>41392.125</c:v>
                </c:pt>
                <c:pt idx="220">
                  <c:v>41392.166666666664</c:v>
                </c:pt>
                <c:pt idx="221">
                  <c:v>41392.208333333336</c:v>
                </c:pt>
                <c:pt idx="222">
                  <c:v>41392.25</c:v>
                </c:pt>
                <c:pt idx="223">
                  <c:v>41392.291666666664</c:v>
                </c:pt>
                <c:pt idx="224">
                  <c:v>41392.333333333336</c:v>
                </c:pt>
                <c:pt idx="225">
                  <c:v>41392.375</c:v>
                </c:pt>
                <c:pt idx="226">
                  <c:v>41392.416666666664</c:v>
                </c:pt>
                <c:pt idx="227">
                  <c:v>41392.458333333336</c:v>
                </c:pt>
                <c:pt idx="228">
                  <c:v>41392.5</c:v>
                </c:pt>
                <c:pt idx="229">
                  <c:v>41392.541666666664</c:v>
                </c:pt>
                <c:pt idx="230">
                  <c:v>41392.583333333336</c:v>
                </c:pt>
                <c:pt idx="231">
                  <c:v>41392.625</c:v>
                </c:pt>
                <c:pt idx="232">
                  <c:v>41392.666666666664</c:v>
                </c:pt>
                <c:pt idx="233">
                  <c:v>41392.708333333336</c:v>
                </c:pt>
                <c:pt idx="234">
                  <c:v>41392.75</c:v>
                </c:pt>
                <c:pt idx="235">
                  <c:v>41392.791666666664</c:v>
                </c:pt>
                <c:pt idx="236">
                  <c:v>41392.833333333336</c:v>
                </c:pt>
                <c:pt idx="237">
                  <c:v>41392.875</c:v>
                </c:pt>
                <c:pt idx="238">
                  <c:v>41392.916666666664</c:v>
                </c:pt>
                <c:pt idx="239">
                  <c:v>41392.958333333336</c:v>
                </c:pt>
                <c:pt idx="240">
                  <c:v>41393</c:v>
                </c:pt>
                <c:pt idx="241">
                  <c:v>41393.041666666664</c:v>
                </c:pt>
                <c:pt idx="242">
                  <c:v>41393.083333333336</c:v>
                </c:pt>
                <c:pt idx="243">
                  <c:v>41393.125</c:v>
                </c:pt>
                <c:pt idx="244">
                  <c:v>41393.166666666664</c:v>
                </c:pt>
                <c:pt idx="245">
                  <c:v>41393.208333333336</c:v>
                </c:pt>
                <c:pt idx="246">
                  <c:v>41393.25</c:v>
                </c:pt>
                <c:pt idx="247">
                  <c:v>41393.291666666664</c:v>
                </c:pt>
                <c:pt idx="248">
                  <c:v>41393.333333333336</c:v>
                </c:pt>
                <c:pt idx="249">
                  <c:v>41393.375</c:v>
                </c:pt>
                <c:pt idx="250">
                  <c:v>41393.416666666664</c:v>
                </c:pt>
                <c:pt idx="251">
                  <c:v>41393.458333333336</c:v>
                </c:pt>
                <c:pt idx="252">
                  <c:v>41393.5</c:v>
                </c:pt>
                <c:pt idx="253">
                  <c:v>41393.541666666664</c:v>
                </c:pt>
                <c:pt idx="254">
                  <c:v>41393.583333333336</c:v>
                </c:pt>
                <c:pt idx="255">
                  <c:v>41393.625</c:v>
                </c:pt>
                <c:pt idx="256">
                  <c:v>41393.666666666664</c:v>
                </c:pt>
                <c:pt idx="257">
                  <c:v>41393.708333333336</c:v>
                </c:pt>
                <c:pt idx="258">
                  <c:v>41393.75</c:v>
                </c:pt>
                <c:pt idx="259">
                  <c:v>41393.791666666664</c:v>
                </c:pt>
                <c:pt idx="260">
                  <c:v>41393.833333333336</c:v>
                </c:pt>
                <c:pt idx="261">
                  <c:v>41393.875</c:v>
                </c:pt>
                <c:pt idx="262">
                  <c:v>41393.916666666664</c:v>
                </c:pt>
                <c:pt idx="263">
                  <c:v>41393.958333333336</c:v>
                </c:pt>
                <c:pt idx="264">
                  <c:v>41394</c:v>
                </c:pt>
                <c:pt idx="265">
                  <c:v>41394.041666666664</c:v>
                </c:pt>
                <c:pt idx="266">
                  <c:v>41394.083333333336</c:v>
                </c:pt>
                <c:pt idx="267">
                  <c:v>41394.125</c:v>
                </c:pt>
                <c:pt idx="268">
                  <c:v>41394.166666666664</c:v>
                </c:pt>
                <c:pt idx="269">
                  <c:v>41394.208333333336</c:v>
                </c:pt>
                <c:pt idx="270">
                  <c:v>41394.25</c:v>
                </c:pt>
                <c:pt idx="271">
                  <c:v>41394.291666666664</c:v>
                </c:pt>
                <c:pt idx="272">
                  <c:v>41394.333333333336</c:v>
                </c:pt>
                <c:pt idx="273">
                  <c:v>41394.375</c:v>
                </c:pt>
                <c:pt idx="274">
                  <c:v>41394.416666666664</c:v>
                </c:pt>
                <c:pt idx="275">
                  <c:v>41394.458333333336</c:v>
                </c:pt>
                <c:pt idx="276">
                  <c:v>41394.5</c:v>
                </c:pt>
                <c:pt idx="277">
                  <c:v>41394.541666666664</c:v>
                </c:pt>
                <c:pt idx="278">
                  <c:v>41394.583333333336</c:v>
                </c:pt>
                <c:pt idx="279">
                  <c:v>41394.625</c:v>
                </c:pt>
                <c:pt idx="280">
                  <c:v>41394.666666666664</c:v>
                </c:pt>
                <c:pt idx="281">
                  <c:v>41394.708333333336</c:v>
                </c:pt>
                <c:pt idx="282">
                  <c:v>41394.75</c:v>
                </c:pt>
                <c:pt idx="283">
                  <c:v>41394.791666666664</c:v>
                </c:pt>
                <c:pt idx="284">
                  <c:v>41394.833333333336</c:v>
                </c:pt>
                <c:pt idx="285">
                  <c:v>41394.875</c:v>
                </c:pt>
                <c:pt idx="286">
                  <c:v>41394.916666666664</c:v>
                </c:pt>
                <c:pt idx="287">
                  <c:v>41394.958333333336</c:v>
                </c:pt>
                <c:pt idx="288">
                  <c:v>41402</c:v>
                </c:pt>
                <c:pt idx="289">
                  <c:v>41402.041666666664</c:v>
                </c:pt>
                <c:pt idx="290">
                  <c:v>41402.083333333336</c:v>
                </c:pt>
                <c:pt idx="291">
                  <c:v>41402.125</c:v>
                </c:pt>
                <c:pt idx="292">
                  <c:v>41402.166666666664</c:v>
                </c:pt>
                <c:pt idx="293">
                  <c:v>41402.208333333336</c:v>
                </c:pt>
                <c:pt idx="294">
                  <c:v>41402.25</c:v>
                </c:pt>
                <c:pt idx="295">
                  <c:v>41402.291666666664</c:v>
                </c:pt>
                <c:pt idx="296">
                  <c:v>41402.333333333336</c:v>
                </c:pt>
                <c:pt idx="297">
                  <c:v>41402.375</c:v>
                </c:pt>
                <c:pt idx="298">
                  <c:v>41402.416666666664</c:v>
                </c:pt>
                <c:pt idx="299">
                  <c:v>41402.458333333336</c:v>
                </c:pt>
                <c:pt idx="300">
                  <c:v>41402.5</c:v>
                </c:pt>
                <c:pt idx="301">
                  <c:v>41402.541666666664</c:v>
                </c:pt>
                <c:pt idx="302">
                  <c:v>41402.583333333336</c:v>
                </c:pt>
                <c:pt idx="303">
                  <c:v>41402.625</c:v>
                </c:pt>
                <c:pt idx="304">
                  <c:v>41402.666666666664</c:v>
                </c:pt>
                <c:pt idx="305">
                  <c:v>41402.708333333336</c:v>
                </c:pt>
                <c:pt idx="306">
                  <c:v>41402.75</c:v>
                </c:pt>
                <c:pt idx="307">
                  <c:v>41402.791666666664</c:v>
                </c:pt>
                <c:pt idx="308">
                  <c:v>41402.833333333336</c:v>
                </c:pt>
                <c:pt idx="309">
                  <c:v>41402.875</c:v>
                </c:pt>
                <c:pt idx="310">
                  <c:v>41402.916666666664</c:v>
                </c:pt>
                <c:pt idx="311">
                  <c:v>41402.958333333336</c:v>
                </c:pt>
                <c:pt idx="312">
                  <c:v>41403</c:v>
                </c:pt>
                <c:pt idx="313">
                  <c:v>41403.041666666664</c:v>
                </c:pt>
                <c:pt idx="314">
                  <c:v>41403.083333333336</c:v>
                </c:pt>
                <c:pt idx="315">
                  <c:v>41403.125</c:v>
                </c:pt>
                <c:pt idx="316">
                  <c:v>41403.166666666664</c:v>
                </c:pt>
                <c:pt idx="317">
                  <c:v>41403.208333333336</c:v>
                </c:pt>
                <c:pt idx="318">
                  <c:v>41403.25</c:v>
                </c:pt>
                <c:pt idx="319">
                  <c:v>41403.291666666664</c:v>
                </c:pt>
                <c:pt idx="320">
                  <c:v>41403.333333333336</c:v>
                </c:pt>
                <c:pt idx="321">
                  <c:v>41403.375</c:v>
                </c:pt>
                <c:pt idx="322">
                  <c:v>41403.416666666664</c:v>
                </c:pt>
                <c:pt idx="323">
                  <c:v>41403.458333333336</c:v>
                </c:pt>
                <c:pt idx="324">
                  <c:v>41403.5</c:v>
                </c:pt>
                <c:pt idx="325">
                  <c:v>41403.541666666664</c:v>
                </c:pt>
                <c:pt idx="326">
                  <c:v>41403.583333333336</c:v>
                </c:pt>
                <c:pt idx="327">
                  <c:v>41403.625</c:v>
                </c:pt>
                <c:pt idx="328">
                  <c:v>41403.666666666664</c:v>
                </c:pt>
                <c:pt idx="329">
                  <c:v>41403.708333333336</c:v>
                </c:pt>
                <c:pt idx="330">
                  <c:v>41403.75</c:v>
                </c:pt>
                <c:pt idx="331">
                  <c:v>41403.791666666664</c:v>
                </c:pt>
                <c:pt idx="332">
                  <c:v>41403.833333333336</c:v>
                </c:pt>
                <c:pt idx="333">
                  <c:v>41403.875</c:v>
                </c:pt>
                <c:pt idx="334">
                  <c:v>41403.916666666664</c:v>
                </c:pt>
                <c:pt idx="335">
                  <c:v>41403.958333333336</c:v>
                </c:pt>
                <c:pt idx="336">
                  <c:v>41404</c:v>
                </c:pt>
                <c:pt idx="337">
                  <c:v>41404.041666666664</c:v>
                </c:pt>
                <c:pt idx="338">
                  <c:v>41404.083333333336</c:v>
                </c:pt>
                <c:pt idx="339">
                  <c:v>41404.125</c:v>
                </c:pt>
                <c:pt idx="340">
                  <c:v>41404.166666666664</c:v>
                </c:pt>
                <c:pt idx="341">
                  <c:v>41404.208333333336</c:v>
                </c:pt>
                <c:pt idx="342">
                  <c:v>41404.25</c:v>
                </c:pt>
                <c:pt idx="343">
                  <c:v>41404.291666666664</c:v>
                </c:pt>
                <c:pt idx="344">
                  <c:v>41404.333333333336</c:v>
                </c:pt>
                <c:pt idx="345">
                  <c:v>41404.375</c:v>
                </c:pt>
                <c:pt idx="346">
                  <c:v>41404.416666666664</c:v>
                </c:pt>
                <c:pt idx="347">
                  <c:v>41404.458333333336</c:v>
                </c:pt>
                <c:pt idx="348">
                  <c:v>41404.5</c:v>
                </c:pt>
                <c:pt idx="349">
                  <c:v>41404.541666666664</c:v>
                </c:pt>
                <c:pt idx="350">
                  <c:v>41404.583333333336</c:v>
                </c:pt>
                <c:pt idx="351">
                  <c:v>41404.625</c:v>
                </c:pt>
                <c:pt idx="352">
                  <c:v>41404.666666666664</c:v>
                </c:pt>
                <c:pt idx="353">
                  <c:v>41404.708333333336</c:v>
                </c:pt>
                <c:pt idx="354">
                  <c:v>41404.75</c:v>
                </c:pt>
                <c:pt idx="355">
                  <c:v>41404.791666666664</c:v>
                </c:pt>
                <c:pt idx="356">
                  <c:v>41404.833333333336</c:v>
                </c:pt>
                <c:pt idx="357">
                  <c:v>41404.875</c:v>
                </c:pt>
                <c:pt idx="358">
                  <c:v>41404.916666666664</c:v>
                </c:pt>
                <c:pt idx="359">
                  <c:v>41404.958333333336</c:v>
                </c:pt>
                <c:pt idx="360">
                  <c:v>41405</c:v>
                </c:pt>
                <c:pt idx="361">
                  <c:v>41405.041666666664</c:v>
                </c:pt>
                <c:pt idx="362">
                  <c:v>41405.083333333336</c:v>
                </c:pt>
                <c:pt idx="363">
                  <c:v>41405.125</c:v>
                </c:pt>
                <c:pt idx="364">
                  <c:v>41405.166666666664</c:v>
                </c:pt>
                <c:pt idx="365">
                  <c:v>41405.208333333336</c:v>
                </c:pt>
                <c:pt idx="366">
                  <c:v>41405.25</c:v>
                </c:pt>
                <c:pt idx="367">
                  <c:v>41405.291666666664</c:v>
                </c:pt>
                <c:pt idx="368">
                  <c:v>41405.333333333336</c:v>
                </c:pt>
                <c:pt idx="369">
                  <c:v>41405.375</c:v>
                </c:pt>
                <c:pt idx="370">
                  <c:v>41405.416666666664</c:v>
                </c:pt>
                <c:pt idx="371">
                  <c:v>41405.458333333336</c:v>
                </c:pt>
                <c:pt idx="372">
                  <c:v>41405.5</c:v>
                </c:pt>
                <c:pt idx="373">
                  <c:v>41405.541666666664</c:v>
                </c:pt>
                <c:pt idx="374">
                  <c:v>41405.583333333336</c:v>
                </c:pt>
                <c:pt idx="375">
                  <c:v>41405.625</c:v>
                </c:pt>
                <c:pt idx="376">
                  <c:v>41405.666666666664</c:v>
                </c:pt>
                <c:pt idx="377">
                  <c:v>41405.708333333336</c:v>
                </c:pt>
                <c:pt idx="378">
                  <c:v>41405.75</c:v>
                </c:pt>
                <c:pt idx="379">
                  <c:v>41405.791666666664</c:v>
                </c:pt>
                <c:pt idx="380">
                  <c:v>41405.833333333336</c:v>
                </c:pt>
                <c:pt idx="381">
                  <c:v>41405.875</c:v>
                </c:pt>
                <c:pt idx="382">
                  <c:v>41405.916666666664</c:v>
                </c:pt>
                <c:pt idx="383">
                  <c:v>41405.958333333336</c:v>
                </c:pt>
                <c:pt idx="384">
                  <c:v>41406</c:v>
                </c:pt>
                <c:pt idx="385">
                  <c:v>41406.041666666664</c:v>
                </c:pt>
                <c:pt idx="386">
                  <c:v>41406.083333333336</c:v>
                </c:pt>
                <c:pt idx="387">
                  <c:v>41406.125</c:v>
                </c:pt>
                <c:pt idx="388">
                  <c:v>41406.166666666664</c:v>
                </c:pt>
                <c:pt idx="389">
                  <c:v>41406.208333333336</c:v>
                </c:pt>
                <c:pt idx="390">
                  <c:v>41406.25</c:v>
                </c:pt>
                <c:pt idx="391">
                  <c:v>41406.291666666664</c:v>
                </c:pt>
                <c:pt idx="392">
                  <c:v>41406.333333333336</c:v>
                </c:pt>
                <c:pt idx="393">
                  <c:v>41406.375</c:v>
                </c:pt>
                <c:pt idx="394">
                  <c:v>41406.416666666664</c:v>
                </c:pt>
                <c:pt idx="395">
                  <c:v>41406.458333333336</c:v>
                </c:pt>
                <c:pt idx="396">
                  <c:v>41406.5</c:v>
                </c:pt>
                <c:pt idx="397">
                  <c:v>41406.541666666664</c:v>
                </c:pt>
                <c:pt idx="398">
                  <c:v>41406.583333333336</c:v>
                </c:pt>
                <c:pt idx="399">
                  <c:v>41406.625</c:v>
                </c:pt>
                <c:pt idx="400">
                  <c:v>41406.666666666664</c:v>
                </c:pt>
                <c:pt idx="401">
                  <c:v>41406.708333333336</c:v>
                </c:pt>
                <c:pt idx="402">
                  <c:v>41406.75</c:v>
                </c:pt>
                <c:pt idx="403">
                  <c:v>41406.791666666664</c:v>
                </c:pt>
                <c:pt idx="404">
                  <c:v>41406.833333333336</c:v>
                </c:pt>
                <c:pt idx="405">
                  <c:v>41406.875</c:v>
                </c:pt>
                <c:pt idx="406">
                  <c:v>41406.916666666664</c:v>
                </c:pt>
                <c:pt idx="407">
                  <c:v>41406.958333333336</c:v>
                </c:pt>
                <c:pt idx="408">
                  <c:v>41407</c:v>
                </c:pt>
                <c:pt idx="409">
                  <c:v>41407.041666666664</c:v>
                </c:pt>
                <c:pt idx="410">
                  <c:v>41407.083333333336</c:v>
                </c:pt>
                <c:pt idx="411">
                  <c:v>41407.125</c:v>
                </c:pt>
                <c:pt idx="412">
                  <c:v>41407.166666666664</c:v>
                </c:pt>
                <c:pt idx="413">
                  <c:v>41407.208333333336</c:v>
                </c:pt>
                <c:pt idx="414">
                  <c:v>41407.25</c:v>
                </c:pt>
                <c:pt idx="415">
                  <c:v>41407.291666666664</c:v>
                </c:pt>
                <c:pt idx="416">
                  <c:v>41407.333333333336</c:v>
                </c:pt>
                <c:pt idx="417">
                  <c:v>41407.375</c:v>
                </c:pt>
                <c:pt idx="418">
                  <c:v>41407.416666666664</c:v>
                </c:pt>
                <c:pt idx="419">
                  <c:v>41407.458333333336</c:v>
                </c:pt>
                <c:pt idx="420">
                  <c:v>41407.5</c:v>
                </c:pt>
                <c:pt idx="421">
                  <c:v>41407.541666666664</c:v>
                </c:pt>
                <c:pt idx="422">
                  <c:v>41407.583333333336</c:v>
                </c:pt>
                <c:pt idx="423">
                  <c:v>41407.625</c:v>
                </c:pt>
                <c:pt idx="424">
                  <c:v>41407.666666666664</c:v>
                </c:pt>
                <c:pt idx="425">
                  <c:v>41407.708333333336</c:v>
                </c:pt>
                <c:pt idx="426">
                  <c:v>41407.75</c:v>
                </c:pt>
                <c:pt idx="427">
                  <c:v>41407.791666666664</c:v>
                </c:pt>
                <c:pt idx="428">
                  <c:v>41407.833333333336</c:v>
                </c:pt>
                <c:pt idx="429">
                  <c:v>41407.875</c:v>
                </c:pt>
                <c:pt idx="430">
                  <c:v>41407.916666666664</c:v>
                </c:pt>
                <c:pt idx="431">
                  <c:v>41407.958333333336</c:v>
                </c:pt>
                <c:pt idx="432">
                  <c:v>41408</c:v>
                </c:pt>
                <c:pt idx="433">
                  <c:v>41408.041666666664</c:v>
                </c:pt>
                <c:pt idx="434">
                  <c:v>41408.083333333336</c:v>
                </c:pt>
                <c:pt idx="435">
                  <c:v>41408.125</c:v>
                </c:pt>
                <c:pt idx="436">
                  <c:v>41408.166666666664</c:v>
                </c:pt>
                <c:pt idx="437">
                  <c:v>41408.208333333336</c:v>
                </c:pt>
                <c:pt idx="438">
                  <c:v>41408.25</c:v>
                </c:pt>
                <c:pt idx="439">
                  <c:v>41408.291666666664</c:v>
                </c:pt>
                <c:pt idx="440">
                  <c:v>41408.333333333336</c:v>
                </c:pt>
                <c:pt idx="441">
                  <c:v>41408.375</c:v>
                </c:pt>
                <c:pt idx="442">
                  <c:v>41408.416666666664</c:v>
                </c:pt>
                <c:pt idx="443">
                  <c:v>41408.458333333336</c:v>
                </c:pt>
                <c:pt idx="444">
                  <c:v>41408.5</c:v>
                </c:pt>
                <c:pt idx="445">
                  <c:v>41408.541666666664</c:v>
                </c:pt>
                <c:pt idx="446">
                  <c:v>41408.583333333336</c:v>
                </c:pt>
                <c:pt idx="447">
                  <c:v>41408.625</c:v>
                </c:pt>
                <c:pt idx="448">
                  <c:v>41408.666666666664</c:v>
                </c:pt>
                <c:pt idx="449">
                  <c:v>41408.708333333336</c:v>
                </c:pt>
                <c:pt idx="450">
                  <c:v>41408.75</c:v>
                </c:pt>
                <c:pt idx="451">
                  <c:v>41408.791666666664</c:v>
                </c:pt>
                <c:pt idx="452">
                  <c:v>41408.833333333336</c:v>
                </c:pt>
                <c:pt idx="453">
                  <c:v>41408.875</c:v>
                </c:pt>
                <c:pt idx="454">
                  <c:v>41408.916666666664</c:v>
                </c:pt>
                <c:pt idx="455">
                  <c:v>41408.958333333336</c:v>
                </c:pt>
                <c:pt idx="456">
                  <c:v>41416</c:v>
                </c:pt>
                <c:pt idx="457">
                  <c:v>41416.041666666664</c:v>
                </c:pt>
                <c:pt idx="458">
                  <c:v>41416.083333333336</c:v>
                </c:pt>
                <c:pt idx="459">
                  <c:v>41416.125</c:v>
                </c:pt>
                <c:pt idx="460">
                  <c:v>41416.166666666664</c:v>
                </c:pt>
                <c:pt idx="461">
                  <c:v>41416.208333333336</c:v>
                </c:pt>
                <c:pt idx="462">
                  <c:v>41416.25</c:v>
                </c:pt>
                <c:pt idx="463">
                  <c:v>41416.291666666664</c:v>
                </c:pt>
                <c:pt idx="464">
                  <c:v>41416.333333333336</c:v>
                </c:pt>
                <c:pt idx="465">
                  <c:v>41416.375</c:v>
                </c:pt>
                <c:pt idx="466">
                  <c:v>41416.416666666664</c:v>
                </c:pt>
                <c:pt idx="467">
                  <c:v>41416.458333333336</c:v>
                </c:pt>
                <c:pt idx="468">
                  <c:v>41416.5</c:v>
                </c:pt>
                <c:pt idx="469">
                  <c:v>41416.541666666664</c:v>
                </c:pt>
                <c:pt idx="470">
                  <c:v>41416.583333333336</c:v>
                </c:pt>
                <c:pt idx="471">
                  <c:v>41416.625</c:v>
                </c:pt>
                <c:pt idx="472">
                  <c:v>41416.666666666664</c:v>
                </c:pt>
                <c:pt idx="473">
                  <c:v>41416.708333333336</c:v>
                </c:pt>
                <c:pt idx="474">
                  <c:v>41416.75</c:v>
                </c:pt>
                <c:pt idx="475">
                  <c:v>41416.791666666664</c:v>
                </c:pt>
                <c:pt idx="476">
                  <c:v>41416.833333333336</c:v>
                </c:pt>
                <c:pt idx="477">
                  <c:v>41416.875</c:v>
                </c:pt>
                <c:pt idx="478">
                  <c:v>41416.916666666664</c:v>
                </c:pt>
                <c:pt idx="479">
                  <c:v>41416.958333333336</c:v>
                </c:pt>
                <c:pt idx="480">
                  <c:v>41417</c:v>
                </c:pt>
                <c:pt idx="481">
                  <c:v>41417.041666666664</c:v>
                </c:pt>
                <c:pt idx="482">
                  <c:v>41417.083333333336</c:v>
                </c:pt>
                <c:pt idx="483">
                  <c:v>41417.125</c:v>
                </c:pt>
                <c:pt idx="484">
                  <c:v>41417.166666666664</c:v>
                </c:pt>
                <c:pt idx="485">
                  <c:v>41417.208333333336</c:v>
                </c:pt>
                <c:pt idx="486">
                  <c:v>41417.25</c:v>
                </c:pt>
                <c:pt idx="487">
                  <c:v>41417.291666666664</c:v>
                </c:pt>
                <c:pt idx="488">
                  <c:v>41417.333333333336</c:v>
                </c:pt>
                <c:pt idx="489">
                  <c:v>41417.375</c:v>
                </c:pt>
                <c:pt idx="490">
                  <c:v>41417.416666666664</c:v>
                </c:pt>
                <c:pt idx="491">
                  <c:v>41417.458333333336</c:v>
                </c:pt>
                <c:pt idx="492">
                  <c:v>41417.5</c:v>
                </c:pt>
                <c:pt idx="493">
                  <c:v>41417.541666666664</c:v>
                </c:pt>
                <c:pt idx="494">
                  <c:v>41417.583333333336</c:v>
                </c:pt>
                <c:pt idx="495">
                  <c:v>41417.625</c:v>
                </c:pt>
                <c:pt idx="496">
                  <c:v>41417.666666666664</c:v>
                </c:pt>
                <c:pt idx="497">
                  <c:v>41417.708333333336</c:v>
                </c:pt>
                <c:pt idx="498">
                  <c:v>41417.75</c:v>
                </c:pt>
                <c:pt idx="499">
                  <c:v>41417.791666666664</c:v>
                </c:pt>
                <c:pt idx="500">
                  <c:v>41417.833333333336</c:v>
                </c:pt>
                <c:pt idx="501">
                  <c:v>41417.875</c:v>
                </c:pt>
                <c:pt idx="502">
                  <c:v>41417.916666666664</c:v>
                </c:pt>
                <c:pt idx="503">
                  <c:v>41417.958333333336</c:v>
                </c:pt>
                <c:pt idx="504">
                  <c:v>41418</c:v>
                </c:pt>
                <c:pt idx="505">
                  <c:v>41418.041666666664</c:v>
                </c:pt>
                <c:pt idx="506">
                  <c:v>41418.083333333336</c:v>
                </c:pt>
                <c:pt idx="507">
                  <c:v>41418.125</c:v>
                </c:pt>
                <c:pt idx="508">
                  <c:v>41418.166666666664</c:v>
                </c:pt>
                <c:pt idx="509">
                  <c:v>41418.208333333336</c:v>
                </c:pt>
                <c:pt idx="510">
                  <c:v>41418.25</c:v>
                </c:pt>
                <c:pt idx="511">
                  <c:v>41418.291666666664</c:v>
                </c:pt>
                <c:pt idx="512">
                  <c:v>41418.333333333336</c:v>
                </c:pt>
                <c:pt idx="513">
                  <c:v>41418.375</c:v>
                </c:pt>
                <c:pt idx="514">
                  <c:v>41418.416666666664</c:v>
                </c:pt>
                <c:pt idx="515">
                  <c:v>41418.458333333336</c:v>
                </c:pt>
                <c:pt idx="516">
                  <c:v>41418.5</c:v>
                </c:pt>
                <c:pt idx="517">
                  <c:v>41418.541666666664</c:v>
                </c:pt>
                <c:pt idx="518">
                  <c:v>41418.583333333336</c:v>
                </c:pt>
                <c:pt idx="519">
                  <c:v>41418.625</c:v>
                </c:pt>
                <c:pt idx="520">
                  <c:v>41418.666666666664</c:v>
                </c:pt>
                <c:pt idx="521">
                  <c:v>41418.708333333336</c:v>
                </c:pt>
                <c:pt idx="522">
                  <c:v>41418.75</c:v>
                </c:pt>
                <c:pt idx="523">
                  <c:v>41418.791666666664</c:v>
                </c:pt>
                <c:pt idx="524">
                  <c:v>41418.833333333336</c:v>
                </c:pt>
                <c:pt idx="525">
                  <c:v>41418.875</c:v>
                </c:pt>
                <c:pt idx="526">
                  <c:v>41418.916666666664</c:v>
                </c:pt>
                <c:pt idx="527">
                  <c:v>41418.958333333336</c:v>
                </c:pt>
                <c:pt idx="528">
                  <c:v>41419</c:v>
                </c:pt>
                <c:pt idx="529">
                  <c:v>41419.041666666664</c:v>
                </c:pt>
                <c:pt idx="530">
                  <c:v>41419.083333333336</c:v>
                </c:pt>
                <c:pt idx="531">
                  <c:v>41419.125</c:v>
                </c:pt>
                <c:pt idx="532">
                  <c:v>41419.166666666664</c:v>
                </c:pt>
                <c:pt idx="533">
                  <c:v>41419.208333333336</c:v>
                </c:pt>
                <c:pt idx="534">
                  <c:v>41419.25</c:v>
                </c:pt>
                <c:pt idx="535">
                  <c:v>41419.291666666664</c:v>
                </c:pt>
                <c:pt idx="536">
                  <c:v>41419.333333333336</c:v>
                </c:pt>
                <c:pt idx="537">
                  <c:v>41419.375</c:v>
                </c:pt>
                <c:pt idx="538">
                  <c:v>41419.416666666664</c:v>
                </c:pt>
                <c:pt idx="539">
                  <c:v>41419.458333333336</c:v>
                </c:pt>
                <c:pt idx="540">
                  <c:v>41419.5</c:v>
                </c:pt>
                <c:pt idx="541">
                  <c:v>41419.541666666664</c:v>
                </c:pt>
                <c:pt idx="542">
                  <c:v>41419.583333333336</c:v>
                </c:pt>
                <c:pt idx="543">
                  <c:v>41419.625</c:v>
                </c:pt>
                <c:pt idx="544">
                  <c:v>41419.666666666664</c:v>
                </c:pt>
                <c:pt idx="545">
                  <c:v>41419.708333333336</c:v>
                </c:pt>
                <c:pt idx="546">
                  <c:v>41419.75</c:v>
                </c:pt>
                <c:pt idx="547">
                  <c:v>41419.791666666664</c:v>
                </c:pt>
                <c:pt idx="548">
                  <c:v>41419.833333333336</c:v>
                </c:pt>
                <c:pt idx="549">
                  <c:v>41419.875</c:v>
                </c:pt>
                <c:pt idx="550">
                  <c:v>41419.916666666664</c:v>
                </c:pt>
                <c:pt idx="551">
                  <c:v>41419.958333333336</c:v>
                </c:pt>
                <c:pt idx="552">
                  <c:v>41420</c:v>
                </c:pt>
                <c:pt idx="553">
                  <c:v>41420.041666666664</c:v>
                </c:pt>
                <c:pt idx="554">
                  <c:v>41420.083333333336</c:v>
                </c:pt>
                <c:pt idx="555">
                  <c:v>41420.125</c:v>
                </c:pt>
                <c:pt idx="556">
                  <c:v>41420.166666666664</c:v>
                </c:pt>
                <c:pt idx="557">
                  <c:v>41420.208333333336</c:v>
                </c:pt>
                <c:pt idx="558">
                  <c:v>41420.25</c:v>
                </c:pt>
                <c:pt idx="559">
                  <c:v>41420.291666666664</c:v>
                </c:pt>
                <c:pt idx="560">
                  <c:v>41420.333333333336</c:v>
                </c:pt>
                <c:pt idx="561">
                  <c:v>41420.375</c:v>
                </c:pt>
                <c:pt idx="562">
                  <c:v>41420.416666666664</c:v>
                </c:pt>
                <c:pt idx="563">
                  <c:v>41420.458333333336</c:v>
                </c:pt>
                <c:pt idx="564">
                  <c:v>41420.5</c:v>
                </c:pt>
                <c:pt idx="565">
                  <c:v>41420.541666666664</c:v>
                </c:pt>
                <c:pt idx="566">
                  <c:v>41420.583333333336</c:v>
                </c:pt>
                <c:pt idx="567">
                  <c:v>41420.625</c:v>
                </c:pt>
                <c:pt idx="568">
                  <c:v>41420.666666666664</c:v>
                </c:pt>
                <c:pt idx="569">
                  <c:v>41420.708333333336</c:v>
                </c:pt>
                <c:pt idx="570">
                  <c:v>41420.75</c:v>
                </c:pt>
                <c:pt idx="571">
                  <c:v>41420.791666666664</c:v>
                </c:pt>
                <c:pt idx="572">
                  <c:v>41420.833333333336</c:v>
                </c:pt>
                <c:pt idx="573">
                  <c:v>41420.875</c:v>
                </c:pt>
                <c:pt idx="574">
                  <c:v>41420.916666666664</c:v>
                </c:pt>
                <c:pt idx="575">
                  <c:v>41420.958333333336</c:v>
                </c:pt>
                <c:pt idx="576">
                  <c:v>41421</c:v>
                </c:pt>
                <c:pt idx="577">
                  <c:v>41421.041666666664</c:v>
                </c:pt>
                <c:pt idx="578">
                  <c:v>41421.083333333336</c:v>
                </c:pt>
                <c:pt idx="579">
                  <c:v>41421.125</c:v>
                </c:pt>
                <c:pt idx="580">
                  <c:v>41421.166666666664</c:v>
                </c:pt>
                <c:pt idx="581">
                  <c:v>41421.208333333336</c:v>
                </c:pt>
                <c:pt idx="582">
                  <c:v>41421.25</c:v>
                </c:pt>
                <c:pt idx="583">
                  <c:v>41421.291666666664</c:v>
                </c:pt>
                <c:pt idx="584">
                  <c:v>41421.333333333336</c:v>
                </c:pt>
                <c:pt idx="585">
                  <c:v>41421.375</c:v>
                </c:pt>
                <c:pt idx="586">
                  <c:v>41421.416666666664</c:v>
                </c:pt>
                <c:pt idx="587">
                  <c:v>41421.458333333336</c:v>
                </c:pt>
                <c:pt idx="588">
                  <c:v>41421.5</c:v>
                </c:pt>
                <c:pt idx="589">
                  <c:v>41421.541666666664</c:v>
                </c:pt>
                <c:pt idx="590">
                  <c:v>41421.583333333336</c:v>
                </c:pt>
                <c:pt idx="591">
                  <c:v>41421.625</c:v>
                </c:pt>
                <c:pt idx="592">
                  <c:v>41421.666666666664</c:v>
                </c:pt>
                <c:pt idx="593">
                  <c:v>41421.708333333336</c:v>
                </c:pt>
                <c:pt idx="594">
                  <c:v>41421.75</c:v>
                </c:pt>
                <c:pt idx="595">
                  <c:v>41421.791666666664</c:v>
                </c:pt>
                <c:pt idx="596">
                  <c:v>41421.833333333336</c:v>
                </c:pt>
                <c:pt idx="597">
                  <c:v>41421.875</c:v>
                </c:pt>
                <c:pt idx="598">
                  <c:v>41421.916666666664</c:v>
                </c:pt>
                <c:pt idx="599">
                  <c:v>41421.958333333336</c:v>
                </c:pt>
                <c:pt idx="600">
                  <c:v>41422</c:v>
                </c:pt>
                <c:pt idx="601">
                  <c:v>41422.041666666664</c:v>
                </c:pt>
                <c:pt idx="602">
                  <c:v>41422.083333333336</c:v>
                </c:pt>
                <c:pt idx="603">
                  <c:v>41422.125</c:v>
                </c:pt>
                <c:pt idx="604">
                  <c:v>41422.166666666664</c:v>
                </c:pt>
                <c:pt idx="605">
                  <c:v>41422.208333333336</c:v>
                </c:pt>
                <c:pt idx="606">
                  <c:v>41422.25</c:v>
                </c:pt>
                <c:pt idx="607">
                  <c:v>41422.291666666664</c:v>
                </c:pt>
                <c:pt idx="608">
                  <c:v>41422.333333333336</c:v>
                </c:pt>
                <c:pt idx="609">
                  <c:v>41422.375</c:v>
                </c:pt>
                <c:pt idx="610">
                  <c:v>41422.416666666664</c:v>
                </c:pt>
                <c:pt idx="611">
                  <c:v>41422.458333333336</c:v>
                </c:pt>
                <c:pt idx="612">
                  <c:v>41422.5</c:v>
                </c:pt>
                <c:pt idx="613">
                  <c:v>41422.541666666664</c:v>
                </c:pt>
                <c:pt idx="614">
                  <c:v>41422.583333333336</c:v>
                </c:pt>
                <c:pt idx="615">
                  <c:v>41422.625</c:v>
                </c:pt>
                <c:pt idx="616">
                  <c:v>41422.666666666664</c:v>
                </c:pt>
                <c:pt idx="617">
                  <c:v>41422.708333333336</c:v>
                </c:pt>
                <c:pt idx="618">
                  <c:v>41422.75</c:v>
                </c:pt>
                <c:pt idx="619">
                  <c:v>41422.791666666664</c:v>
                </c:pt>
                <c:pt idx="620">
                  <c:v>41422.833333333336</c:v>
                </c:pt>
                <c:pt idx="621">
                  <c:v>41422.875</c:v>
                </c:pt>
                <c:pt idx="622">
                  <c:v>41422.916666666664</c:v>
                </c:pt>
                <c:pt idx="623">
                  <c:v>41422.958333333336</c:v>
                </c:pt>
                <c:pt idx="624">
                  <c:v>41430</c:v>
                </c:pt>
                <c:pt idx="625">
                  <c:v>41430.041666666664</c:v>
                </c:pt>
                <c:pt idx="626">
                  <c:v>41430.083333333336</c:v>
                </c:pt>
                <c:pt idx="627">
                  <c:v>41430.125</c:v>
                </c:pt>
                <c:pt idx="628">
                  <c:v>41430.166666666664</c:v>
                </c:pt>
                <c:pt idx="629">
                  <c:v>41430.208333333336</c:v>
                </c:pt>
                <c:pt idx="630">
                  <c:v>41430.25</c:v>
                </c:pt>
                <c:pt idx="631">
                  <c:v>41430.291666666664</c:v>
                </c:pt>
                <c:pt idx="632">
                  <c:v>41430.333333333336</c:v>
                </c:pt>
                <c:pt idx="633">
                  <c:v>41430.375</c:v>
                </c:pt>
                <c:pt idx="634">
                  <c:v>41430.416666666664</c:v>
                </c:pt>
                <c:pt idx="635">
                  <c:v>41430.458333333336</c:v>
                </c:pt>
                <c:pt idx="636">
                  <c:v>41430.5</c:v>
                </c:pt>
                <c:pt idx="637">
                  <c:v>41430.541666666664</c:v>
                </c:pt>
                <c:pt idx="638">
                  <c:v>41430.583333333336</c:v>
                </c:pt>
                <c:pt idx="639">
                  <c:v>41430.625</c:v>
                </c:pt>
                <c:pt idx="640">
                  <c:v>41430.666666666664</c:v>
                </c:pt>
                <c:pt idx="641">
                  <c:v>41430.708333333336</c:v>
                </c:pt>
                <c:pt idx="642">
                  <c:v>41430.75</c:v>
                </c:pt>
                <c:pt idx="643">
                  <c:v>41430.791666666664</c:v>
                </c:pt>
                <c:pt idx="644">
                  <c:v>41430.833333333336</c:v>
                </c:pt>
                <c:pt idx="645">
                  <c:v>41430.875</c:v>
                </c:pt>
                <c:pt idx="646">
                  <c:v>41430.916666666664</c:v>
                </c:pt>
                <c:pt idx="647">
                  <c:v>41430.958333333336</c:v>
                </c:pt>
                <c:pt idx="648">
                  <c:v>41431</c:v>
                </c:pt>
                <c:pt idx="649">
                  <c:v>41431.041666666664</c:v>
                </c:pt>
                <c:pt idx="650">
                  <c:v>41431.083333333336</c:v>
                </c:pt>
                <c:pt idx="651">
                  <c:v>41431.125</c:v>
                </c:pt>
                <c:pt idx="652">
                  <c:v>41431.166666666664</c:v>
                </c:pt>
                <c:pt idx="653">
                  <c:v>41431.208333333336</c:v>
                </c:pt>
                <c:pt idx="654">
                  <c:v>41431.25</c:v>
                </c:pt>
                <c:pt idx="655">
                  <c:v>41431.291666666664</c:v>
                </c:pt>
                <c:pt idx="656">
                  <c:v>41431.333333333336</c:v>
                </c:pt>
                <c:pt idx="657">
                  <c:v>41431.375</c:v>
                </c:pt>
                <c:pt idx="658">
                  <c:v>41431.416666666664</c:v>
                </c:pt>
                <c:pt idx="659">
                  <c:v>41431.458333333336</c:v>
                </c:pt>
                <c:pt idx="660">
                  <c:v>41431.5</c:v>
                </c:pt>
                <c:pt idx="661">
                  <c:v>41431.541666666664</c:v>
                </c:pt>
                <c:pt idx="662">
                  <c:v>41431.583333333336</c:v>
                </c:pt>
                <c:pt idx="663">
                  <c:v>41431.625</c:v>
                </c:pt>
                <c:pt idx="664">
                  <c:v>41431.666666666664</c:v>
                </c:pt>
                <c:pt idx="665">
                  <c:v>41431.708333333336</c:v>
                </c:pt>
                <c:pt idx="666">
                  <c:v>41431.75</c:v>
                </c:pt>
                <c:pt idx="667">
                  <c:v>41431.791666666664</c:v>
                </c:pt>
                <c:pt idx="668">
                  <c:v>41431.833333333336</c:v>
                </c:pt>
                <c:pt idx="669">
                  <c:v>41431.875</c:v>
                </c:pt>
                <c:pt idx="670">
                  <c:v>41431.916666666664</c:v>
                </c:pt>
                <c:pt idx="671">
                  <c:v>41431.958333333336</c:v>
                </c:pt>
                <c:pt idx="672">
                  <c:v>41432</c:v>
                </c:pt>
                <c:pt idx="673">
                  <c:v>41432.041666666664</c:v>
                </c:pt>
                <c:pt idx="674">
                  <c:v>41432.083333333336</c:v>
                </c:pt>
                <c:pt idx="675">
                  <c:v>41432.125</c:v>
                </c:pt>
                <c:pt idx="676">
                  <c:v>41432.166666666664</c:v>
                </c:pt>
                <c:pt idx="677">
                  <c:v>41432.208333333336</c:v>
                </c:pt>
                <c:pt idx="678">
                  <c:v>41432.25</c:v>
                </c:pt>
                <c:pt idx="679">
                  <c:v>41432.291666666664</c:v>
                </c:pt>
                <c:pt idx="680">
                  <c:v>41432.333333333336</c:v>
                </c:pt>
                <c:pt idx="681">
                  <c:v>41432.375</c:v>
                </c:pt>
                <c:pt idx="682">
                  <c:v>41432.416666666664</c:v>
                </c:pt>
                <c:pt idx="683">
                  <c:v>41432.458333333336</c:v>
                </c:pt>
                <c:pt idx="684">
                  <c:v>41432.5</c:v>
                </c:pt>
                <c:pt idx="685">
                  <c:v>41432.541666666664</c:v>
                </c:pt>
                <c:pt idx="686">
                  <c:v>41432.583333333336</c:v>
                </c:pt>
                <c:pt idx="687">
                  <c:v>41432.625</c:v>
                </c:pt>
                <c:pt idx="688">
                  <c:v>41432.666666666664</c:v>
                </c:pt>
                <c:pt idx="689">
                  <c:v>41432.708333333336</c:v>
                </c:pt>
                <c:pt idx="690">
                  <c:v>41432.75</c:v>
                </c:pt>
                <c:pt idx="691">
                  <c:v>41432.791666666664</c:v>
                </c:pt>
                <c:pt idx="692">
                  <c:v>41432.833333333336</c:v>
                </c:pt>
                <c:pt idx="693">
                  <c:v>41432.875</c:v>
                </c:pt>
                <c:pt idx="694">
                  <c:v>41432.916666666664</c:v>
                </c:pt>
                <c:pt idx="695">
                  <c:v>41432.958333333336</c:v>
                </c:pt>
                <c:pt idx="696">
                  <c:v>41433</c:v>
                </c:pt>
                <c:pt idx="697">
                  <c:v>41433.041666666664</c:v>
                </c:pt>
                <c:pt idx="698">
                  <c:v>41433.083333333336</c:v>
                </c:pt>
                <c:pt idx="699">
                  <c:v>41433.125</c:v>
                </c:pt>
                <c:pt idx="700">
                  <c:v>41433.166666666664</c:v>
                </c:pt>
                <c:pt idx="701">
                  <c:v>41433.208333333336</c:v>
                </c:pt>
                <c:pt idx="702">
                  <c:v>41433.25</c:v>
                </c:pt>
                <c:pt idx="703">
                  <c:v>41433.291666666664</c:v>
                </c:pt>
                <c:pt idx="704">
                  <c:v>41433.333333333336</c:v>
                </c:pt>
                <c:pt idx="705">
                  <c:v>41433.375</c:v>
                </c:pt>
                <c:pt idx="706">
                  <c:v>41433.416666666664</c:v>
                </c:pt>
                <c:pt idx="707">
                  <c:v>41433.458333333336</c:v>
                </c:pt>
                <c:pt idx="708">
                  <c:v>41433.5</c:v>
                </c:pt>
                <c:pt idx="709">
                  <c:v>41433.541666666664</c:v>
                </c:pt>
                <c:pt idx="710">
                  <c:v>41433.583333333336</c:v>
                </c:pt>
                <c:pt idx="711">
                  <c:v>41433.625</c:v>
                </c:pt>
                <c:pt idx="712">
                  <c:v>41433.666666666664</c:v>
                </c:pt>
                <c:pt idx="713">
                  <c:v>41433.708333333336</c:v>
                </c:pt>
                <c:pt idx="714">
                  <c:v>41433.75</c:v>
                </c:pt>
                <c:pt idx="715">
                  <c:v>41433.791666666664</c:v>
                </c:pt>
                <c:pt idx="716">
                  <c:v>41433.833333333336</c:v>
                </c:pt>
                <c:pt idx="717">
                  <c:v>41433.875</c:v>
                </c:pt>
                <c:pt idx="718">
                  <c:v>41433.916666666664</c:v>
                </c:pt>
                <c:pt idx="719">
                  <c:v>41433.958333333336</c:v>
                </c:pt>
                <c:pt idx="720">
                  <c:v>41434</c:v>
                </c:pt>
                <c:pt idx="721">
                  <c:v>41434.041666666664</c:v>
                </c:pt>
                <c:pt idx="722">
                  <c:v>41434.083333333336</c:v>
                </c:pt>
                <c:pt idx="723">
                  <c:v>41434.125</c:v>
                </c:pt>
                <c:pt idx="724">
                  <c:v>41434.166666666664</c:v>
                </c:pt>
                <c:pt idx="725">
                  <c:v>41434.208333333336</c:v>
                </c:pt>
                <c:pt idx="726">
                  <c:v>41434.25</c:v>
                </c:pt>
                <c:pt idx="727">
                  <c:v>41434.291666666664</c:v>
                </c:pt>
                <c:pt idx="728">
                  <c:v>41434.333333333336</c:v>
                </c:pt>
                <c:pt idx="729">
                  <c:v>41434.375</c:v>
                </c:pt>
                <c:pt idx="730">
                  <c:v>41434.416666666664</c:v>
                </c:pt>
                <c:pt idx="731">
                  <c:v>41434.458333333336</c:v>
                </c:pt>
                <c:pt idx="732">
                  <c:v>41434.5</c:v>
                </c:pt>
                <c:pt idx="733">
                  <c:v>41434.541666666664</c:v>
                </c:pt>
                <c:pt idx="734">
                  <c:v>41434.583333333336</c:v>
                </c:pt>
                <c:pt idx="735">
                  <c:v>41434.625</c:v>
                </c:pt>
                <c:pt idx="736">
                  <c:v>41434.666666666664</c:v>
                </c:pt>
                <c:pt idx="737">
                  <c:v>41434.708333333336</c:v>
                </c:pt>
                <c:pt idx="738">
                  <c:v>41434.75</c:v>
                </c:pt>
                <c:pt idx="739">
                  <c:v>41434.791666666664</c:v>
                </c:pt>
                <c:pt idx="740">
                  <c:v>41434.833333333336</c:v>
                </c:pt>
                <c:pt idx="741">
                  <c:v>41434.875</c:v>
                </c:pt>
                <c:pt idx="742">
                  <c:v>41434.916666666664</c:v>
                </c:pt>
                <c:pt idx="743">
                  <c:v>41434.958333333336</c:v>
                </c:pt>
                <c:pt idx="744">
                  <c:v>41435</c:v>
                </c:pt>
                <c:pt idx="745">
                  <c:v>41435.041666666664</c:v>
                </c:pt>
                <c:pt idx="746">
                  <c:v>41435.083333333336</c:v>
                </c:pt>
                <c:pt idx="747">
                  <c:v>41435.125</c:v>
                </c:pt>
                <c:pt idx="748">
                  <c:v>41435.166666666664</c:v>
                </c:pt>
                <c:pt idx="749">
                  <c:v>41435.208333333336</c:v>
                </c:pt>
                <c:pt idx="750">
                  <c:v>41435.25</c:v>
                </c:pt>
                <c:pt idx="751">
                  <c:v>41435.291666666664</c:v>
                </c:pt>
                <c:pt idx="752">
                  <c:v>41435.333333333336</c:v>
                </c:pt>
                <c:pt idx="753">
                  <c:v>41435.375</c:v>
                </c:pt>
                <c:pt idx="754">
                  <c:v>41435.416666666664</c:v>
                </c:pt>
                <c:pt idx="755">
                  <c:v>41435.458333333336</c:v>
                </c:pt>
                <c:pt idx="756">
                  <c:v>41435.5</c:v>
                </c:pt>
                <c:pt idx="757">
                  <c:v>41435.541666666664</c:v>
                </c:pt>
                <c:pt idx="758">
                  <c:v>41435.583333333336</c:v>
                </c:pt>
                <c:pt idx="759">
                  <c:v>41435.625</c:v>
                </c:pt>
                <c:pt idx="760">
                  <c:v>41435.666666666664</c:v>
                </c:pt>
                <c:pt idx="761">
                  <c:v>41435.708333333336</c:v>
                </c:pt>
                <c:pt idx="762">
                  <c:v>41435.75</c:v>
                </c:pt>
                <c:pt idx="763">
                  <c:v>41435.791666666664</c:v>
                </c:pt>
                <c:pt idx="764">
                  <c:v>41435.833333333336</c:v>
                </c:pt>
                <c:pt idx="765">
                  <c:v>41435.875</c:v>
                </c:pt>
                <c:pt idx="766">
                  <c:v>41435.916666666664</c:v>
                </c:pt>
                <c:pt idx="767">
                  <c:v>41435.958333333336</c:v>
                </c:pt>
                <c:pt idx="768">
                  <c:v>41436</c:v>
                </c:pt>
                <c:pt idx="769">
                  <c:v>41436.041666666664</c:v>
                </c:pt>
                <c:pt idx="770">
                  <c:v>41436.083333333336</c:v>
                </c:pt>
                <c:pt idx="771">
                  <c:v>41436.125</c:v>
                </c:pt>
                <c:pt idx="772">
                  <c:v>41436.166666666664</c:v>
                </c:pt>
                <c:pt idx="773">
                  <c:v>41436.208333333336</c:v>
                </c:pt>
                <c:pt idx="774">
                  <c:v>41436.25</c:v>
                </c:pt>
                <c:pt idx="775">
                  <c:v>41436.291666666664</c:v>
                </c:pt>
                <c:pt idx="776">
                  <c:v>41436.333333333336</c:v>
                </c:pt>
                <c:pt idx="777">
                  <c:v>41436.375</c:v>
                </c:pt>
                <c:pt idx="778">
                  <c:v>41436.416666666664</c:v>
                </c:pt>
                <c:pt idx="779">
                  <c:v>41436.458333333336</c:v>
                </c:pt>
                <c:pt idx="780">
                  <c:v>41436.5</c:v>
                </c:pt>
                <c:pt idx="781">
                  <c:v>41436.541666666664</c:v>
                </c:pt>
                <c:pt idx="782">
                  <c:v>41436.583333333336</c:v>
                </c:pt>
                <c:pt idx="783">
                  <c:v>41436.625</c:v>
                </c:pt>
                <c:pt idx="784">
                  <c:v>41436.666666666664</c:v>
                </c:pt>
                <c:pt idx="785">
                  <c:v>41436.708333333336</c:v>
                </c:pt>
                <c:pt idx="786">
                  <c:v>41436.75</c:v>
                </c:pt>
                <c:pt idx="787">
                  <c:v>41436.791666666664</c:v>
                </c:pt>
                <c:pt idx="788">
                  <c:v>41436.833333333336</c:v>
                </c:pt>
                <c:pt idx="789">
                  <c:v>41436.875</c:v>
                </c:pt>
                <c:pt idx="790">
                  <c:v>41436.916666666664</c:v>
                </c:pt>
                <c:pt idx="791">
                  <c:v>41436.958333333336</c:v>
                </c:pt>
              </c:numCache>
            </c:numRef>
          </c:cat>
          <c:val>
            <c:numRef>
              <c:f>MALCOLM_Spring13_ON_OFF!$H$2:$H$793</c:f>
              <c:numCache>
                <c:formatCode>General</c:formatCode>
                <c:ptCount val="792"/>
                <c:pt idx="0">
                  <c:v>22609.53282</c:v>
                </c:pt>
                <c:pt idx="1">
                  <c:v>11619.2177625</c:v>
                </c:pt>
                <c:pt idx="2">
                  <c:v>33176.690499999997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2843.9668550000001</c:v>
                </c:pt>
                <c:pt idx="10">
                  <c:v>20062.297098499999</c:v>
                </c:pt>
                <c:pt idx="11">
                  <c:v>45446.786972499998</c:v>
                </c:pt>
                <c:pt idx="12">
                  <c:v>45483.419767500003</c:v>
                </c:pt>
                <c:pt idx="13">
                  <c:v>83134.135557500005</c:v>
                </c:pt>
                <c:pt idx="14">
                  <c:v>78476.17585</c:v>
                </c:pt>
                <c:pt idx="15">
                  <c:v>101211.58461000001</c:v>
                </c:pt>
                <c:pt idx="16">
                  <c:v>89190.359992500002</c:v>
                </c:pt>
                <c:pt idx="17">
                  <c:v>94256.820290000003</c:v>
                </c:pt>
                <c:pt idx="18">
                  <c:v>59489.529107499999</c:v>
                </c:pt>
                <c:pt idx="19">
                  <c:v>55677.077037499999</c:v>
                </c:pt>
                <c:pt idx="20">
                  <c:v>5350.3506825000004</c:v>
                </c:pt>
                <c:pt idx="21">
                  <c:v>10242.39705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7449.9215574999998</c:v>
                </c:pt>
                <c:pt idx="35">
                  <c:v>23353.488544749998</c:v>
                </c:pt>
                <c:pt idx="36">
                  <c:v>20025.352457500001</c:v>
                </c:pt>
                <c:pt idx="37">
                  <c:v>37444.071607500002</c:v>
                </c:pt>
                <c:pt idx="38">
                  <c:v>42977.347784999998</c:v>
                </c:pt>
                <c:pt idx="39">
                  <c:v>58328.304402499998</c:v>
                </c:pt>
                <c:pt idx="40">
                  <c:v>65360.920285</c:v>
                </c:pt>
                <c:pt idx="41">
                  <c:v>54478.944392500001</c:v>
                </c:pt>
                <c:pt idx="42">
                  <c:v>31320.8735375</c:v>
                </c:pt>
                <c:pt idx="43">
                  <c:v>13808.196867750001</c:v>
                </c:pt>
                <c:pt idx="44">
                  <c:v>19045.659112500001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32526.270385</c:v>
                </c:pt>
                <c:pt idx="59">
                  <c:v>9541.3293924999998</c:v>
                </c:pt>
                <c:pt idx="60">
                  <c:v>17375.757702499999</c:v>
                </c:pt>
                <c:pt idx="61">
                  <c:v>16978.208427500002</c:v>
                </c:pt>
                <c:pt idx="62">
                  <c:v>17233.629067499998</c:v>
                </c:pt>
                <c:pt idx="63">
                  <c:v>32670.985513250002</c:v>
                </c:pt>
                <c:pt idx="64">
                  <c:v>50630.318111749999</c:v>
                </c:pt>
                <c:pt idx="65">
                  <c:v>39214.130774999998</c:v>
                </c:pt>
                <c:pt idx="66">
                  <c:v>27776.976350000001</c:v>
                </c:pt>
                <c:pt idx="67">
                  <c:v>7288.9904098750003</c:v>
                </c:pt>
                <c:pt idx="68">
                  <c:v>7789.8342599999996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8000.2572824999997</c:v>
                </c:pt>
                <c:pt idx="86">
                  <c:v>2764.8312150000002</c:v>
                </c:pt>
                <c:pt idx="87">
                  <c:v>3182.2102599999998</c:v>
                </c:pt>
                <c:pt idx="88">
                  <c:v>12120.721992999999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219.53994754999999</c:v>
                </c:pt>
                <c:pt idx="108">
                  <c:v>30523.848871999999</c:v>
                </c:pt>
                <c:pt idx="109">
                  <c:v>3786.7705922499999</c:v>
                </c:pt>
                <c:pt idx="110">
                  <c:v>7040.7055520000004</c:v>
                </c:pt>
                <c:pt idx="111">
                  <c:v>5002.7151917499996</c:v>
                </c:pt>
                <c:pt idx="112">
                  <c:v>4772.4990870000001</c:v>
                </c:pt>
                <c:pt idx="113">
                  <c:v>6204.3148512500002</c:v>
                </c:pt>
                <c:pt idx="114">
                  <c:v>4817.5700800000004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21684.797837499998</c:v>
                </c:pt>
                <c:pt idx="130">
                  <c:v>34988.812262500003</c:v>
                </c:pt>
                <c:pt idx="131">
                  <c:v>48635.105754999997</c:v>
                </c:pt>
                <c:pt idx="132">
                  <c:v>88653.066800000001</c:v>
                </c:pt>
                <c:pt idx="133">
                  <c:v>97602.639892499996</c:v>
                </c:pt>
                <c:pt idx="134">
                  <c:v>116460.5857525</c:v>
                </c:pt>
                <c:pt idx="135">
                  <c:v>114990.247775</c:v>
                </c:pt>
                <c:pt idx="136">
                  <c:v>130251.906225</c:v>
                </c:pt>
                <c:pt idx="137">
                  <c:v>113173.888575</c:v>
                </c:pt>
                <c:pt idx="138">
                  <c:v>116081.93068999999</c:v>
                </c:pt>
                <c:pt idx="139">
                  <c:v>53284.994129999999</c:v>
                </c:pt>
                <c:pt idx="140">
                  <c:v>25634.664157499999</c:v>
                </c:pt>
                <c:pt idx="141">
                  <c:v>12844.8112575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9522.2333775000006</c:v>
                </c:pt>
                <c:pt idx="155">
                  <c:v>28228.585135000001</c:v>
                </c:pt>
                <c:pt idx="156">
                  <c:v>20805.133845</c:v>
                </c:pt>
                <c:pt idx="157">
                  <c:v>49324.745157500001</c:v>
                </c:pt>
                <c:pt idx="158">
                  <c:v>50852.224425</c:v>
                </c:pt>
                <c:pt idx="159">
                  <c:v>60841.43879</c:v>
                </c:pt>
                <c:pt idx="160">
                  <c:v>52860.039049999999</c:v>
                </c:pt>
                <c:pt idx="161">
                  <c:v>54612.047807499999</c:v>
                </c:pt>
                <c:pt idx="162">
                  <c:v>30163.134170000001</c:v>
                </c:pt>
                <c:pt idx="163">
                  <c:v>26544.412165000002</c:v>
                </c:pt>
                <c:pt idx="164">
                  <c:v>4171.9560725000001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5930.2201075000003</c:v>
                </c:pt>
                <c:pt idx="179">
                  <c:v>5458.0844820000002</c:v>
                </c:pt>
                <c:pt idx="180">
                  <c:v>33949.739670000003</c:v>
                </c:pt>
                <c:pt idx="181">
                  <c:v>41914.409761249997</c:v>
                </c:pt>
                <c:pt idx="182">
                  <c:v>56777.840210000002</c:v>
                </c:pt>
                <c:pt idx="183">
                  <c:v>67423.729962500001</c:v>
                </c:pt>
                <c:pt idx="184">
                  <c:v>74252.691742499999</c:v>
                </c:pt>
                <c:pt idx="185">
                  <c:v>60710.646690000001</c:v>
                </c:pt>
                <c:pt idx="186">
                  <c:v>60107.370434999997</c:v>
                </c:pt>
                <c:pt idx="187">
                  <c:v>25603.406127499999</c:v>
                </c:pt>
                <c:pt idx="188">
                  <c:v>18147.5228025</c:v>
                </c:pt>
                <c:pt idx="189">
                  <c:v>7211.1388450000004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14103.49717475</c:v>
                </c:pt>
                <c:pt idx="203">
                  <c:v>16275.966759999999</c:v>
                </c:pt>
                <c:pt idx="204">
                  <c:v>50679.571519999998</c:v>
                </c:pt>
                <c:pt idx="205">
                  <c:v>67169.7034575</c:v>
                </c:pt>
                <c:pt idx="206">
                  <c:v>91168.439142500007</c:v>
                </c:pt>
                <c:pt idx="207">
                  <c:v>99372.552320000003</c:v>
                </c:pt>
                <c:pt idx="208">
                  <c:v>96064.209304999997</c:v>
                </c:pt>
                <c:pt idx="209">
                  <c:v>95873.304220000005</c:v>
                </c:pt>
                <c:pt idx="210">
                  <c:v>84126.357782499996</c:v>
                </c:pt>
                <c:pt idx="211">
                  <c:v>63941.853552499997</c:v>
                </c:pt>
                <c:pt idx="212">
                  <c:v>30926.662850000001</c:v>
                </c:pt>
                <c:pt idx="213">
                  <c:v>20753.752544999999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9047.6947</c:v>
                </c:pt>
                <c:pt idx="226">
                  <c:v>36381.298677500003</c:v>
                </c:pt>
                <c:pt idx="227">
                  <c:v>60728.568695000002</c:v>
                </c:pt>
                <c:pt idx="228">
                  <c:v>88584.7173625</c:v>
                </c:pt>
                <c:pt idx="229">
                  <c:v>107380.5324</c:v>
                </c:pt>
                <c:pt idx="230">
                  <c:v>116766.158645</c:v>
                </c:pt>
                <c:pt idx="231">
                  <c:v>123962.420575</c:v>
                </c:pt>
                <c:pt idx="232">
                  <c:v>122125.46120000001</c:v>
                </c:pt>
                <c:pt idx="233">
                  <c:v>128564.5414</c:v>
                </c:pt>
                <c:pt idx="234">
                  <c:v>120259.169825</c:v>
                </c:pt>
                <c:pt idx="235">
                  <c:v>96034.712295000005</c:v>
                </c:pt>
                <c:pt idx="236">
                  <c:v>77184.489237500005</c:v>
                </c:pt>
                <c:pt idx="237">
                  <c:v>57445.375195000001</c:v>
                </c:pt>
                <c:pt idx="238">
                  <c:v>55566.151404999997</c:v>
                </c:pt>
                <c:pt idx="239">
                  <c:v>39933.59737825</c:v>
                </c:pt>
                <c:pt idx="240">
                  <c:v>30196.006464999999</c:v>
                </c:pt>
                <c:pt idx="241">
                  <c:v>23048.557682499999</c:v>
                </c:pt>
                <c:pt idx="242">
                  <c:v>58587.1736925</c:v>
                </c:pt>
                <c:pt idx="243">
                  <c:v>36930.093515</c:v>
                </c:pt>
                <c:pt idx="244">
                  <c:v>29849.948550000001</c:v>
                </c:pt>
                <c:pt idx="245">
                  <c:v>12049.896145000001</c:v>
                </c:pt>
                <c:pt idx="246">
                  <c:v>27811.719720000001</c:v>
                </c:pt>
                <c:pt idx="247">
                  <c:v>24475.347215000002</c:v>
                </c:pt>
                <c:pt idx="248">
                  <c:v>45928.369715000001</c:v>
                </c:pt>
                <c:pt idx="249">
                  <c:v>55905.53213</c:v>
                </c:pt>
                <c:pt idx="250">
                  <c:v>80119.570307500006</c:v>
                </c:pt>
                <c:pt idx="251">
                  <c:v>106467.4641325</c:v>
                </c:pt>
                <c:pt idx="252">
                  <c:v>105096.38505</c:v>
                </c:pt>
                <c:pt idx="253">
                  <c:v>131950.68094250001</c:v>
                </c:pt>
                <c:pt idx="254">
                  <c:v>135852.59627499999</c:v>
                </c:pt>
                <c:pt idx="255">
                  <c:v>160017.69289999999</c:v>
                </c:pt>
                <c:pt idx="256">
                  <c:v>154566.120475</c:v>
                </c:pt>
                <c:pt idx="257">
                  <c:v>145328.199425</c:v>
                </c:pt>
                <c:pt idx="258">
                  <c:v>127802.48024999999</c:v>
                </c:pt>
                <c:pt idx="259">
                  <c:v>113194.4154075</c:v>
                </c:pt>
                <c:pt idx="260">
                  <c:v>107540.7298</c:v>
                </c:pt>
                <c:pt idx="261">
                  <c:v>82841.330015</c:v>
                </c:pt>
                <c:pt idx="262">
                  <c:v>74082.625314999997</c:v>
                </c:pt>
                <c:pt idx="263">
                  <c:v>64543.148657500002</c:v>
                </c:pt>
                <c:pt idx="264">
                  <c:v>56150.808582500002</c:v>
                </c:pt>
                <c:pt idx="265">
                  <c:v>55951.813817499999</c:v>
                </c:pt>
                <c:pt idx="266">
                  <c:v>37941.503487499998</c:v>
                </c:pt>
                <c:pt idx="267">
                  <c:v>35621.603877499998</c:v>
                </c:pt>
                <c:pt idx="268">
                  <c:v>28367.008300000001</c:v>
                </c:pt>
                <c:pt idx="269">
                  <c:v>23079.668959999999</c:v>
                </c:pt>
                <c:pt idx="270">
                  <c:v>22212.57055</c:v>
                </c:pt>
                <c:pt idx="271">
                  <c:v>20227.887597500001</c:v>
                </c:pt>
                <c:pt idx="272">
                  <c:v>18621.639569999999</c:v>
                </c:pt>
                <c:pt idx="273">
                  <c:v>40312.839427500003</c:v>
                </c:pt>
                <c:pt idx="274">
                  <c:v>41792.716240000002</c:v>
                </c:pt>
                <c:pt idx="275">
                  <c:v>63150.662242500002</c:v>
                </c:pt>
                <c:pt idx="276">
                  <c:v>69928.150997499994</c:v>
                </c:pt>
                <c:pt idx="277">
                  <c:v>83880.897895000002</c:v>
                </c:pt>
                <c:pt idx="278">
                  <c:v>93180.546222499994</c:v>
                </c:pt>
                <c:pt idx="279">
                  <c:v>101561.51308</c:v>
                </c:pt>
                <c:pt idx="280">
                  <c:v>99150.627649999995</c:v>
                </c:pt>
                <c:pt idx="281">
                  <c:v>90603.831842500003</c:v>
                </c:pt>
                <c:pt idx="282">
                  <c:v>75084.624849999993</c:v>
                </c:pt>
                <c:pt idx="283">
                  <c:v>64258.469482499997</c:v>
                </c:pt>
                <c:pt idx="284">
                  <c:v>60320.013082500001</c:v>
                </c:pt>
                <c:pt idx="285">
                  <c:v>53644.938397500002</c:v>
                </c:pt>
                <c:pt idx="286">
                  <c:v>54536.360825000003</c:v>
                </c:pt>
                <c:pt idx="287">
                  <c:v>9378.7839800000002</c:v>
                </c:pt>
                <c:pt idx="288">
                  <c:v>11445.464222500001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8943.1527425000004</c:v>
                </c:pt>
                <c:pt idx="300">
                  <c:v>18816.433574999999</c:v>
                </c:pt>
                <c:pt idx="301">
                  <c:v>27371.520844999999</c:v>
                </c:pt>
                <c:pt idx="302">
                  <c:v>26418.719672499999</c:v>
                </c:pt>
                <c:pt idx="303">
                  <c:v>58271.199802499999</c:v>
                </c:pt>
                <c:pt idx="304">
                  <c:v>42844.336074999999</c:v>
                </c:pt>
                <c:pt idx="305">
                  <c:v>51988.739882499998</c:v>
                </c:pt>
                <c:pt idx="306">
                  <c:v>18309.022607499999</c:v>
                </c:pt>
                <c:pt idx="307">
                  <c:v>21154.860540000001</c:v>
                </c:pt>
                <c:pt idx="308">
                  <c:v>10497.946097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18273.765607500001</c:v>
                </c:pt>
                <c:pt idx="323">
                  <c:v>0</c:v>
                </c:pt>
                <c:pt idx="324">
                  <c:v>67009.983007500006</c:v>
                </c:pt>
                <c:pt idx="325">
                  <c:v>49290.111850000001</c:v>
                </c:pt>
                <c:pt idx="326">
                  <c:v>84005.306314999994</c:v>
                </c:pt>
                <c:pt idx="327">
                  <c:v>69446.494875000004</c:v>
                </c:pt>
                <c:pt idx="328">
                  <c:v>88394.931242499995</c:v>
                </c:pt>
                <c:pt idx="329">
                  <c:v>62675.921782500001</c:v>
                </c:pt>
                <c:pt idx="330">
                  <c:v>62151.542692499999</c:v>
                </c:pt>
                <c:pt idx="331">
                  <c:v>8850.8645149999993</c:v>
                </c:pt>
                <c:pt idx="332">
                  <c:v>17982.794464999999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45296.311852500003</c:v>
                </c:pt>
                <c:pt idx="347">
                  <c:v>38537.423837499999</c:v>
                </c:pt>
                <c:pt idx="348">
                  <c:v>34790.257752500002</c:v>
                </c:pt>
                <c:pt idx="349">
                  <c:v>78264.193597499994</c:v>
                </c:pt>
                <c:pt idx="350">
                  <c:v>78702.448017500006</c:v>
                </c:pt>
                <c:pt idx="351">
                  <c:v>94690.617140000002</c:v>
                </c:pt>
                <c:pt idx="352">
                  <c:v>105848.06357</c:v>
                </c:pt>
                <c:pt idx="353">
                  <c:v>102758.306635</c:v>
                </c:pt>
                <c:pt idx="354">
                  <c:v>70330.744844999994</c:v>
                </c:pt>
                <c:pt idx="355">
                  <c:v>58502.810042500001</c:v>
                </c:pt>
                <c:pt idx="356">
                  <c:v>18449.2251325</c:v>
                </c:pt>
                <c:pt idx="357">
                  <c:v>21684.687772500001</c:v>
                </c:pt>
                <c:pt idx="358">
                  <c:v>5982.8854824999999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11742.066945</c:v>
                </c:pt>
                <c:pt idx="370">
                  <c:v>6751.0001375000002</c:v>
                </c:pt>
                <c:pt idx="371">
                  <c:v>48860.790912500001</c:v>
                </c:pt>
                <c:pt idx="372">
                  <c:v>82847.438540000003</c:v>
                </c:pt>
                <c:pt idx="373">
                  <c:v>93096.549465000004</c:v>
                </c:pt>
                <c:pt idx="374">
                  <c:v>114642.44717499999</c:v>
                </c:pt>
                <c:pt idx="375">
                  <c:v>125926.42995000001</c:v>
                </c:pt>
                <c:pt idx="376">
                  <c:v>135789.78672500001</c:v>
                </c:pt>
                <c:pt idx="377">
                  <c:v>128190.160475</c:v>
                </c:pt>
                <c:pt idx="378">
                  <c:v>112643.932925</c:v>
                </c:pt>
                <c:pt idx="379">
                  <c:v>98817.520545000007</c:v>
                </c:pt>
                <c:pt idx="380">
                  <c:v>81532.748655000003</c:v>
                </c:pt>
                <c:pt idx="381">
                  <c:v>70299.505162500005</c:v>
                </c:pt>
                <c:pt idx="382">
                  <c:v>37771.29032</c:v>
                </c:pt>
                <c:pt idx="383">
                  <c:v>3823.1649149999998</c:v>
                </c:pt>
                <c:pt idx="384">
                  <c:v>31155.246350000001</c:v>
                </c:pt>
                <c:pt idx="385">
                  <c:v>6634.2594774999998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23254.7432625</c:v>
                </c:pt>
                <c:pt idx="394">
                  <c:v>40502.625549999997</c:v>
                </c:pt>
                <c:pt idx="395">
                  <c:v>67893.719360000003</c:v>
                </c:pt>
                <c:pt idx="396">
                  <c:v>90920.007524999994</c:v>
                </c:pt>
                <c:pt idx="397">
                  <c:v>111905.682145</c:v>
                </c:pt>
                <c:pt idx="398">
                  <c:v>126999.420425</c:v>
                </c:pt>
                <c:pt idx="399">
                  <c:v>131320.56752499999</c:v>
                </c:pt>
                <c:pt idx="400">
                  <c:v>141827.11689999999</c:v>
                </c:pt>
                <c:pt idx="401">
                  <c:v>134154.90382499999</c:v>
                </c:pt>
                <c:pt idx="402">
                  <c:v>119421.82523250001</c:v>
                </c:pt>
                <c:pt idx="403">
                  <c:v>105269.386495</c:v>
                </c:pt>
                <c:pt idx="404">
                  <c:v>70647.305760000003</c:v>
                </c:pt>
                <c:pt idx="405">
                  <c:v>48243.811755000002</c:v>
                </c:pt>
                <c:pt idx="406">
                  <c:v>42641.782590000003</c:v>
                </c:pt>
                <c:pt idx="407">
                  <c:v>24575.798480000001</c:v>
                </c:pt>
                <c:pt idx="408">
                  <c:v>32742.4167075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19745.094160000001</c:v>
                </c:pt>
                <c:pt idx="418">
                  <c:v>34357.671600000001</c:v>
                </c:pt>
                <c:pt idx="419">
                  <c:v>69810.860019999993</c:v>
                </c:pt>
                <c:pt idx="420">
                  <c:v>76924.812807499999</c:v>
                </c:pt>
                <c:pt idx="421">
                  <c:v>98255.371339999998</c:v>
                </c:pt>
                <c:pt idx="422">
                  <c:v>114075.63862500001</c:v>
                </c:pt>
                <c:pt idx="423">
                  <c:v>129288.77742499999</c:v>
                </c:pt>
                <c:pt idx="424">
                  <c:v>121786.539</c:v>
                </c:pt>
                <c:pt idx="425">
                  <c:v>137190.693</c:v>
                </c:pt>
                <c:pt idx="426">
                  <c:v>121590.369225</c:v>
                </c:pt>
                <c:pt idx="427">
                  <c:v>124468.088875</c:v>
                </c:pt>
                <c:pt idx="428">
                  <c:v>93376.661015000005</c:v>
                </c:pt>
                <c:pt idx="429">
                  <c:v>80003.801877499995</c:v>
                </c:pt>
                <c:pt idx="430">
                  <c:v>39791.303645</c:v>
                </c:pt>
                <c:pt idx="431">
                  <c:v>42802.805457499999</c:v>
                </c:pt>
                <c:pt idx="432">
                  <c:v>38441.888740000002</c:v>
                </c:pt>
                <c:pt idx="433">
                  <c:v>14046.961235000001</c:v>
                </c:pt>
                <c:pt idx="434">
                  <c:v>10347.691107500001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58341.787177500002</c:v>
                </c:pt>
                <c:pt idx="441">
                  <c:v>47287.378487499998</c:v>
                </c:pt>
                <c:pt idx="442">
                  <c:v>68728.349037499996</c:v>
                </c:pt>
                <c:pt idx="443">
                  <c:v>83228.863519999999</c:v>
                </c:pt>
                <c:pt idx="444">
                  <c:v>117128.029025</c:v>
                </c:pt>
                <c:pt idx="445">
                  <c:v>110265.9014775</c:v>
                </c:pt>
                <c:pt idx="446">
                  <c:v>127471.64775</c:v>
                </c:pt>
                <c:pt idx="447">
                  <c:v>130149.308725</c:v>
                </c:pt>
                <c:pt idx="448">
                  <c:v>137226.92222499999</c:v>
                </c:pt>
                <c:pt idx="449">
                  <c:v>110644.6665525</c:v>
                </c:pt>
                <c:pt idx="450">
                  <c:v>105878.16594750001</c:v>
                </c:pt>
                <c:pt idx="451">
                  <c:v>70874.733577499996</c:v>
                </c:pt>
                <c:pt idx="452">
                  <c:v>64813.336154999997</c:v>
                </c:pt>
                <c:pt idx="453">
                  <c:v>33576.8996425</c:v>
                </c:pt>
                <c:pt idx="454">
                  <c:v>25615.513112500001</c:v>
                </c:pt>
                <c:pt idx="455">
                  <c:v>16813.480090000001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7915.7101892500004</c:v>
                </c:pt>
                <c:pt idx="468">
                  <c:v>6635.6352712500002</c:v>
                </c:pt>
                <c:pt idx="469">
                  <c:v>14365.998567250001</c:v>
                </c:pt>
                <c:pt idx="470">
                  <c:v>26935.449349999999</c:v>
                </c:pt>
                <c:pt idx="471">
                  <c:v>34922.480672500002</c:v>
                </c:pt>
                <c:pt idx="472">
                  <c:v>18457.149702499999</c:v>
                </c:pt>
                <c:pt idx="473">
                  <c:v>14290.384959999999</c:v>
                </c:pt>
                <c:pt idx="474">
                  <c:v>14456.599152000001</c:v>
                </c:pt>
                <c:pt idx="475">
                  <c:v>8708.1121875000008</c:v>
                </c:pt>
                <c:pt idx="476">
                  <c:v>12816.378194999999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28678.139402500001</c:v>
                </c:pt>
                <c:pt idx="492">
                  <c:v>2403.7129485</c:v>
                </c:pt>
                <c:pt idx="493">
                  <c:v>10394.889995</c:v>
                </c:pt>
                <c:pt idx="494">
                  <c:v>25965.148087500002</c:v>
                </c:pt>
                <c:pt idx="495">
                  <c:v>27574.844772749999</c:v>
                </c:pt>
                <c:pt idx="496">
                  <c:v>35357.176370000001</c:v>
                </c:pt>
                <c:pt idx="497">
                  <c:v>31603.883419999998</c:v>
                </c:pt>
                <c:pt idx="498">
                  <c:v>24895.166002499998</c:v>
                </c:pt>
                <c:pt idx="499">
                  <c:v>15238.3066475</c:v>
                </c:pt>
                <c:pt idx="500">
                  <c:v>14382.599807500001</c:v>
                </c:pt>
                <c:pt idx="501">
                  <c:v>2590.8942350000002</c:v>
                </c:pt>
                <c:pt idx="502">
                  <c:v>1923.9829427499999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2244.047532</c:v>
                </c:pt>
                <c:pt idx="514">
                  <c:v>2909.5830300749999</c:v>
                </c:pt>
                <c:pt idx="515">
                  <c:v>15240.911485000001</c:v>
                </c:pt>
                <c:pt idx="516">
                  <c:v>23140.057120000001</c:v>
                </c:pt>
                <c:pt idx="517">
                  <c:v>25342.298874</c:v>
                </c:pt>
                <c:pt idx="518">
                  <c:v>41649.340223500003</c:v>
                </c:pt>
                <c:pt idx="519">
                  <c:v>47481.585494999999</c:v>
                </c:pt>
                <c:pt idx="520">
                  <c:v>46538.928502499999</c:v>
                </c:pt>
                <c:pt idx="521">
                  <c:v>43499.929170000003</c:v>
                </c:pt>
                <c:pt idx="522">
                  <c:v>27747.552712500001</c:v>
                </c:pt>
                <c:pt idx="523">
                  <c:v>11722.989275</c:v>
                </c:pt>
                <c:pt idx="524">
                  <c:v>3078.6955600000001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6576.3110575000001</c:v>
                </c:pt>
                <c:pt idx="539">
                  <c:v>5602.8362957500003</c:v>
                </c:pt>
                <c:pt idx="540">
                  <c:v>2382.9843270000001</c:v>
                </c:pt>
                <c:pt idx="541">
                  <c:v>24062.517457499998</c:v>
                </c:pt>
                <c:pt idx="542">
                  <c:v>31233.703262499999</c:v>
                </c:pt>
                <c:pt idx="543">
                  <c:v>41647.6892725</c:v>
                </c:pt>
                <c:pt idx="544">
                  <c:v>37959.278737499997</c:v>
                </c:pt>
                <c:pt idx="545">
                  <c:v>34947.116549999999</c:v>
                </c:pt>
                <c:pt idx="546">
                  <c:v>14518.473169999999</c:v>
                </c:pt>
                <c:pt idx="547">
                  <c:v>8977.6943300000003</c:v>
                </c:pt>
                <c:pt idx="548">
                  <c:v>2709.982915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5291.6685049999996</c:v>
                </c:pt>
                <c:pt idx="562">
                  <c:v>2064.0570602500002</c:v>
                </c:pt>
                <c:pt idx="563">
                  <c:v>6705.8374249999997</c:v>
                </c:pt>
                <c:pt idx="564">
                  <c:v>26679.111515000001</c:v>
                </c:pt>
                <c:pt idx="565">
                  <c:v>30124.135015</c:v>
                </c:pt>
                <c:pt idx="566">
                  <c:v>43070.2230175</c:v>
                </c:pt>
                <c:pt idx="567">
                  <c:v>40094.565210000001</c:v>
                </c:pt>
                <c:pt idx="568">
                  <c:v>52605.810762499998</c:v>
                </c:pt>
                <c:pt idx="569">
                  <c:v>44900.523597500003</c:v>
                </c:pt>
                <c:pt idx="570">
                  <c:v>38540.2304525</c:v>
                </c:pt>
                <c:pt idx="571">
                  <c:v>24029.957015</c:v>
                </c:pt>
                <c:pt idx="572">
                  <c:v>3743.9375565</c:v>
                </c:pt>
                <c:pt idx="573">
                  <c:v>1963.3489795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5028.1765432499997</c:v>
                </c:pt>
                <c:pt idx="587">
                  <c:v>4117.2178372500002</c:v>
                </c:pt>
                <c:pt idx="588">
                  <c:v>5510.0894744999996</c:v>
                </c:pt>
                <c:pt idx="589">
                  <c:v>743.42375125000001</c:v>
                </c:pt>
                <c:pt idx="590">
                  <c:v>9597.1132295000007</c:v>
                </c:pt>
                <c:pt idx="591">
                  <c:v>7133.7642214999996</c:v>
                </c:pt>
                <c:pt idx="592">
                  <c:v>3793.5211525</c:v>
                </c:pt>
                <c:pt idx="593">
                  <c:v>7821.7893567499996</c:v>
                </c:pt>
                <c:pt idx="594">
                  <c:v>10409.510093749999</c:v>
                </c:pt>
                <c:pt idx="595">
                  <c:v>7473.3100462499997</c:v>
                </c:pt>
                <c:pt idx="596">
                  <c:v>571.15606675000004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4407.2167525000004</c:v>
                </c:pt>
                <c:pt idx="610">
                  <c:v>18734.766477249999</c:v>
                </c:pt>
                <c:pt idx="611">
                  <c:v>4568.7165617749997</c:v>
                </c:pt>
                <c:pt idx="612">
                  <c:v>15614.0083225</c:v>
                </c:pt>
                <c:pt idx="613">
                  <c:v>33610.230535000002</c:v>
                </c:pt>
                <c:pt idx="614">
                  <c:v>40710.847305000003</c:v>
                </c:pt>
                <c:pt idx="615">
                  <c:v>58860.773155000003</c:v>
                </c:pt>
                <c:pt idx="616">
                  <c:v>46577.414035000002</c:v>
                </c:pt>
                <c:pt idx="617">
                  <c:v>60771.254979999998</c:v>
                </c:pt>
                <c:pt idx="618">
                  <c:v>41427.654037499997</c:v>
                </c:pt>
                <c:pt idx="619">
                  <c:v>46482.777787500003</c:v>
                </c:pt>
                <c:pt idx="620">
                  <c:v>13277.96607</c:v>
                </c:pt>
                <c:pt idx="621">
                  <c:v>10621.4556625</c:v>
                </c:pt>
                <c:pt idx="622">
                  <c:v>5887.2770074999999</c:v>
                </c:pt>
                <c:pt idx="623">
                  <c:v>4353.52412</c:v>
                </c:pt>
                <c:pt idx="624">
                  <c:v>25039.624314749999</c:v>
                </c:pt>
                <c:pt idx="625">
                  <c:v>16024.013117500001</c:v>
                </c:pt>
                <c:pt idx="626">
                  <c:v>14130.352662499999</c:v>
                </c:pt>
                <c:pt idx="627">
                  <c:v>10490.24165425</c:v>
                </c:pt>
                <c:pt idx="628">
                  <c:v>5415.6183229999997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16582.897107500001</c:v>
                </c:pt>
                <c:pt idx="634">
                  <c:v>4850.8642824999997</c:v>
                </c:pt>
                <c:pt idx="635">
                  <c:v>38208.755949999999</c:v>
                </c:pt>
                <c:pt idx="636">
                  <c:v>63202.116927499999</c:v>
                </c:pt>
                <c:pt idx="637">
                  <c:v>79338.559877499996</c:v>
                </c:pt>
                <c:pt idx="638">
                  <c:v>107289.23476000001</c:v>
                </c:pt>
                <c:pt idx="639">
                  <c:v>112433.47323249999</c:v>
                </c:pt>
                <c:pt idx="640">
                  <c:v>117856.9427025</c:v>
                </c:pt>
                <c:pt idx="641">
                  <c:v>105062.1553325</c:v>
                </c:pt>
                <c:pt idx="642">
                  <c:v>99841.862974999996</c:v>
                </c:pt>
                <c:pt idx="643">
                  <c:v>65665.117394999994</c:v>
                </c:pt>
                <c:pt idx="644">
                  <c:v>49647.818147500002</c:v>
                </c:pt>
                <c:pt idx="645">
                  <c:v>14781.598255000001</c:v>
                </c:pt>
                <c:pt idx="646">
                  <c:v>27866.623049999998</c:v>
                </c:pt>
                <c:pt idx="647">
                  <c:v>17034.047295</c:v>
                </c:pt>
                <c:pt idx="648">
                  <c:v>13429.688572499999</c:v>
                </c:pt>
                <c:pt idx="649">
                  <c:v>19531.295859999998</c:v>
                </c:pt>
                <c:pt idx="650">
                  <c:v>13943.40985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21579.705559999999</c:v>
                </c:pt>
                <c:pt idx="658">
                  <c:v>38681.9555225</c:v>
                </c:pt>
                <c:pt idx="659">
                  <c:v>40099.903290000002</c:v>
                </c:pt>
                <c:pt idx="660">
                  <c:v>89709.969664999997</c:v>
                </c:pt>
                <c:pt idx="661">
                  <c:v>89808.586537499999</c:v>
                </c:pt>
                <c:pt idx="662">
                  <c:v>117354.74142000001</c:v>
                </c:pt>
                <c:pt idx="663">
                  <c:v>130427.4758</c:v>
                </c:pt>
                <c:pt idx="664">
                  <c:v>142555.4253</c:v>
                </c:pt>
                <c:pt idx="665">
                  <c:v>122440.81135</c:v>
                </c:pt>
                <c:pt idx="666">
                  <c:v>116541.24395</c:v>
                </c:pt>
                <c:pt idx="667">
                  <c:v>94190.708824999994</c:v>
                </c:pt>
                <c:pt idx="668">
                  <c:v>72536.600349999993</c:v>
                </c:pt>
                <c:pt idx="669">
                  <c:v>30759.971717500001</c:v>
                </c:pt>
                <c:pt idx="670">
                  <c:v>36063.233574999998</c:v>
                </c:pt>
                <c:pt idx="671">
                  <c:v>20429.3771375</c:v>
                </c:pt>
                <c:pt idx="672">
                  <c:v>22987.087230000001</c:v>
                </c:pt>
                <c:pt idx="673">
                  <c:v>36902.008982500003</c:v>
                </c:pt>
                <c:pt idx="674">
                  <c:v>14344.903067499999</c:v>
                </c:pt>
                <c:pt idx="675">
                  <c:v>20958.727427500002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26033.4975075</c:v>
                </c:pt>
                <c:pt idx="681">
                  <c:v>40917.069572499997</c:v>
                </c:pt>
                <c:pt idx="682">
                  <c:v>70208.519354999997</c:v>
                </c:pt>
                <c:pt idx="683">
                  <c:v>107268.54278249999</c:v>
                </c:pt>
                <c:pt idx="684">
                  <c:v>153802.05987500001</c:v>
                </c:pt>
                <c:pt idx="685">
                  <c:v>173039.57795000001</c:v>
                </c:pt>
                <c:pt idx="686">
                  <c:v>186343.940925</c:v>
                </c:pt>
                <c:pt idx="687">
                  <c:v>186762.31054999999</c:v>
                </c:pt>
                <c:pt idx="688">
                  <c:v>187979.31907500001</c:v>
                </c:pt>
                <c:pt idx="689">
                  <c:v>195658.6863</c:v>
                </c:pt>
                <c:pt idx="690">
                  <c:v>188449.65697499999</c:v>
                </c:pt>
                <c:pt idx="691">
                  <c:v>178407.53880000001</c:v>
                </c:pt>
                <c:pt idx="692">
                  <c:v>163890.33132500001</c:v>
                </c:pt>
                <c:pt idx="693">
                  <c:v>161092.73792499999</c:v>
                </c:pt>
                <c:pt idx="694">
                  <c:v>128854.79715</c:v>
                </c:pt>
                <c:pt idx="695">
                  <c:v>117900.34445</c:v>
                </c:pt>
                <c:pt idx="696">
                  <c:v>90994.648902500005</c:v>
                </c:pt>
                <c:pt idx="697">
                  <c:v>93855.932412499998</c:v>
                </c:pt>
                <c:pt idx="698">
                  <c:v>98609.665687500004</c:v>
                </c:pt>
                <c:pt idx="699">
                  <c:v>89270.908112499994</c:v>
                </c:pt>
                <c:pt idx="700">
                  <c:v>75517.431135000006</c:v>
                </c:pt>
                <c:pt idx="701">
                  <c:v>86965.665284999995</c:v>
                </c:pt>
                <c:pt idx="702">
                  <c:v>86890.546965000001</c:v>
                </c:pt>
                <c:pt idx="703">
                  <c:v>75136.006167500003</c:v>
                </c:pt>
                <c:pt idx="704">
                  <c:v>114101.9438025</c:v>
                </c:pt>
                <c:pt idx="705">
                  <c:v>134499.16404999999</c:v>
                </c:pt>
                <c:pt idx="706">
                  <c:v>156094.97557499999</c:v>
                </c:pt>
                <c:pt idx="707">
                  <c:v>176805.32642500001</c:v>
                </c:pt>
                <c:pt idx="708">
                  <c:v>199692.604425</c:v>
                </c:pt>
                <c:pt idx="709">
                  <c:v>199966.60745000001</c:v>
                </c:pt>
                <c:pt idx="710">
                  <c:v>220774.27272499999</c:v>
                </c:pt>
                <c:pt idx="711">
                  <c:v>228358.1966</c:v>
                </c:pt>
                <c:pt idx="712">
                  <c:v>256751.28992499999</c:v>
                </c:pt>
                <c:pt idx="713">
                  <c:v>197934.74395</c:v>
                </c:pt>
                <c:pt idx="714">
                  <c:v>243759.892475</c:v>
                </c:pt>
                <c:pt idx="715">
                  <c:v>212750.553575</c:v>
                </c:pt>
                <c:pt idx="716">
                  <c:v>141594.35105</c:v>
                </c:pt>
                <c:pt idx="717">
                  <c:v>112273.3308425</c:v>
                </c:pt>
                <c:pt idx="718">
                  <c:v>87508.278225000002</c:v>
                </c:pt>
                <c:pt idx="719">
                  <c:v>76168.915207500002</c:v>
                </c:pt>
                <c:pt idx="720">
                  <c:v>65961.995277499998</c:v>
                </c:pt>
                <c:pt idx="721">
                  <c:v>72972.947004999995</c:v>
                </c:pt>
                <c:pt idx="722">
                  <c:v>57613.790654999997</c:v>
                </c:pt>
                <c:pt idx="723">
                  <c:v>92310.971405000004</c:v>
                </c:pt>
                <c:pt idx="724">
                  <c:v>72723.139599999995</c:v>
                </c:pt>
                <c:pt idx="725">
                  <c:v>60573.617662500001</c:v>
                </c:pt>
                <c:pt idx="726">
                  <c:v>48493.123870000003</c:v>
                </c:pt>
                <c:pt idx="727">
                  <c:v>32223.33901</c:v>
                </c:pt>
                <c:pt idx="728">
                  <c:v>54048.082557499998</c:v>
                </c:pt>
                <c:pt idx="729">
                  <c:v>73218.865497499995</c:v>
                </c:pt>
                <c:pt idx="730">
                  <c:v>93681.756957499994</c:v>
                </c:pt>
                <c:pt idx="731">
                  <c:v>109916.3948825</c:v>
                </c:pt>
                <c:pt idx="732">
                  <c:v>106693.02087750001</c:v>
                </c:pt>
                <c:pt idx="733">
                  <c:v>117233.800025</c:v>
                </c:pt>
                <c:pt idx="734">
                  <c:v>129321.4296</c:v>
                </c:pt>
                <c:pt idx="735">
                  <c:v>126621.04055000001</c:v>
                </c:pt>
                <c:pt idx="736">
                  <c:v>120722.24355499999</c:v>
                </c:pt>
                <c:pt idx="737">
                  <c:v>104492.1365825</c:v>
                </c:pt>
                <c:pt idx="738">
                  <c:v>84063.218040000007</c:v>
                </c:pt>
                <c:pt idx="739">
                  <c:v>88261.919537499998</c:v>
                </c:pt>
                <c:pt idx="740">
                  <c:v>55219.634887499997</c:v>
                </c:pt>
                <c:pt idx="741">
                  <c:v>30285.21291025</c:v>
                </c:pt>
                <c:pt idx="742">
                  <c:v>26011.961752499999</c:v>
                </c:pt>
                <c:pt idx="743">
                  <c:v>24472.760722499999</c:v>
                </c:pt>
                <c:pt idx="744">
                  <c:v>16292.898192500001</c:v>
                </c:pt>
                <c:pt idx="745">
                  <c:v>18727.4289125</c:v>
                </c:pt>
                <c:pt idx="746">
                  <c:v>29058.316997499998</c:v>
                </c:pt>
                <c:pt idx="747">
                  <c:v>27778.1870475</c:v>
                </c:pt>
                <c:pt idx="748">
                  <c:v>23600.984617499998</c:v>
                </c:pt>
                <c:pt idx="749">
                  <c:v>8754.5222874999999</c:v>
                </c:pt>
                <c:pt idx="750">
                  <c:v>23388.727202499998</c:v>
                </c:pt>
                <c:pt idx="751">
                  <c:v>5485.2334725000001</c:v>
                </c:pt>
                <c:pt idx="752">
                  <c:v>12305.353472500001</c:v>
                </c:pt>
                <c:pt idx="753">
                  <c:v>23172.856035000001</c:v>
                </c:pt>
                <c:pt idx="754">
                  <c:v>23010.127185000001</c:v>
                </c:pt>
                <c:pt idx="755">
                  <c:v>32988.922209999997</c:v>
                </c:pt>
                <c:pt idx="756">
                  <c:v>24143.982777500001</c:v>
                </c:pt>
                <c:pt idx="757">
                  <c:v>22550.153574749998</c:v>
                </c:pt>
                <c:pt idx="758">
                  <c:v>25888.103654999999</c:v>
                </c:pt>
                <c:pt idx="759">
                  <c:v>33618.265167500002</c:v>
                </c:pt>
                <c:pt idx="760">
                  <c:v>22512.493522500001</c:v>
                </c:pt>
                <c:pt idx="761">
                  <c:v>43067.948367500001</c:v>
                </c:pt>
                <c:pt idx="762">
                  <c:v>31975.310965000001</c:v>
                </c:pt>
                <c:pt idx="763">
                  <c:v>29945.63039875</c:v>
                </c:pt>
                <c:pt idx="764">
                  <c:v>25915.215957500001</c:v>
                </c:pt>
                <c:pt idx="765">
                  <c:v>16128.188200000001</c:v>
                </c:pt>
                <c:pt idx="766">
                  <c:v>11875.5556</c:v>
                </c:pt>
                <c:pt idx="767">
                  <c:v>11062.7735125</c:v>
                </c:pt>
                <c:pt idx="768">
                  <c:v>26340.244415000001</c:v>
                </c:pt>
                <c:pt idx="769">
                  <c:v>20844.1696925</c:v>
                </c:pt>
                <c:pt idx="770">
                  <c:v>13820.964229499999</c:v>
                </c:pt>
                <c:pt idx="771">
                  <c:v>14143.285125</c:v>
                </c:pt>
                <c:pt idx="772">
                  <c:v>11367.869471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16087.886624999999</c:v>
                </c:pt>
                <c:pt idx="778">
                  <c:v>12945.262525</c:v>
                </c:pt>
                <c:pt idx="779">
                  <c:v>52142.64531</c:v>
                </c:pt>
                <c:pt idx="780">
                  <c:v>60799.101040000001</c:v>
                </c:pt>
                <c:pt idx="781">
                  <c:v>77753.077157499996</c:v>
                </c:pt>
                <c:pt idx="782">
                  <c:v>81023.796797500007</c:v>
                </c:pt>
                <c:pt idx="783">
                  <c:v>94244.8600725</c:v>
                </c:pt>
                <c:pt idx="784">
                  <c:v>97864.774420000002</c:v>
                </c:pt>
                <c:pt idx="785">
                  <c:v>98029.172562499996</c:v>
                </c:pt>
                <c:pt idx="786">
                  <c:v>95220.297622500002</c:v>
                </c:pt>
                <c:pt idx="787">
                  <c:v>78078.644914999997</c:v>
                </c:pt>
                <c:pt idx="788">
                  <c:v>60764.174220000001</c:v>
                </c:pt>
                <c:pt idx="789">
                  <c:v>41230.585382500001</c:v>
                </c:pt>
                <c:pt idx="790">
                  <c:v>34017.7038675</c:v>
                </c:pt>
                <c:pt idx="791">
                  <c:v>20198.9042175</c:v>
                </c:pt>
              </c:numCache>
            </c:numRef>
          </c:val>
          <c:smooth val="0"/>
        </c:ser>
        <c:ser>
          <c:idx val="1"/>
          <c:order val="1"/>
          <c:tx>
            <c:v>Projected Baseline (OFF)</c:v>
          </c:tx>
          <c:spPr>
            <a:ln w="1905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numRef>
              <c:f>MALCOLM_Spring13_ON_OFF!$C$2:$C$793</c:f>
              <c:numCache>
                <c:formatCode>m/d/yyyy\ h:mm</c:formatCode>
                <c:ptCount val="792"/>
                <c:pt idx="0">
                  <c:v>41376</c:v>
                </c:pt>
                <c:pt idx="1">
                  <c:v>41376.041666666664</c:v>
                </c:pt>
                <c:pt idx="2">
                  <c:v>41376.083333333336</c:v>
                </c:pt>
                <c:pt idx="3">
                  <c:v>41376.125</c:v>
                </c:pt>
                <c:pt idx="4">
                  <c:v>41376.166666666664</c:v>
                </c:pt>
                <c:pt idx="5">
                  <c:v>41376.208333333336</c:v>
                </c:pt>
                <c:pt idx="6">
                  <c:v>41376.25</c:v>
                </c:pt>
                <c:pt idx="7">
                  <c:v>41376.291666666664</c:v>
                </c:pt>
                <c:pt idx="8">
                  <c:v>41376.333333333336</c:v>
                </c:pt>
                <c:pt idx="9">
                  <c:v>41376.375</c:v>
                </c:pt>
                <c:pt idx="10">
                  <c:v>41376.416666666664</c:v>
                </c:pt>
                <c:pt idx="11">
                  <c:v>41376.458333333336</c:v>
                </c:pt>
                <c:pt idx="12">
                  <c:v>41376.5</c:v>
                </c:pt>
                <c:pt idx="13">
                  <c:v>41376.541666666664</c:v>
                </c:pt>
                <c:pt idx="14">
                  <c:v>41376.583333333336</c:v>
                </c:pt>
                <c:pt idx="15">
                  <c:v>41376.625</c:v>
                </c:pt>
                <c:pt idx="16">
                  <c:v>41376.666666666664</c:v>
                </c:pt>
                <c:pt idx="17">
                  <c:v>41376.708333333336</c:v>
                </c:pt>
                <c:pt idx="18">
                  <c:v>41376.75</c:v>
                </c:pt>
                <c:pt idx="19">
                  <c:v>41376.791666666664</c:v>
                </c:pt>
                <c:pt idx="20">
                  <c:v>41376.833333333336</c:v>
                </c:pt>
                <c:pt idx="21">
                  <c:v>41376.875</c:v>
                </c:pt>
                <c:pt idx="22">
                  <c:v>41376.916666666664</c:v>
                </c:pt>
                <c:pt idx="23">
                  <c:v>41376.958333333336</c:v>
                </c:pt>
                <c:pt idx="24">
                  <c:v>41377</c:v>
                </c:pt>
                <c:pt idx="25">
                  <c:v>41377.041666666664</c:v>
                </c:pt>
                <c:pt idx="26">
                  <c:v>41377.083333333336</c:v>
                </c:pt>
                <c:pt idx="27">
                  <c:v>41377.125</c:v>
                </c:pt>
                <c:pt idx="28">
                  <c:v>41377.166666666664</c:v>
                </c:pt>
                <c:pt idx="29">
                  <c:v>41377.208333333336</c:v>
                </c:pt>
                <c:pt idx="30">
                  <c:v>41377.25</c:v>
                </c:pt>
                <c:pt idx="31">
                  <c:v>41377.291666666664</c:v>
                </c:pt>
                <c:pt idx="32">
                  <c:v>41377.333333333336</c:v>
                </c:pt>
                <c:pt idx="33">
                  <c:v>41377.375</c:v>
                </c:pt>
                <c:pt idx="34">
                  <c:v>41377.416666666664</c:v>
                </c:pt>
                <c:pt idx="35">
                  <c:v>41377.458333333336</c:v>
                </c:pt>
                <c:pt idx="36">
                  <c:v>41377.5</c:v>
                </c:pt>
                <c:pt idx="37">
                  <c:v>41377.541666666664</c:v>
                </c:pt>
                <c:pt idx="38">
                  <c:v>41377.583333333336</c:v>
                </c:pt>
                <c:pt idx="39">
                  <c:v>41377.625</c:v>
                </c:pt>
                <c:pt idx="40">
                  <c:v>41377.666666666664</c:v>
                </c:pt>
                <c:pt idx="41">
                  <c:v>41377.708333333336</c:v>
                </c:pt>
                <c:pt idx="42">
                  <c:v>41377.75</c:v>
                </c:pt>
                <c:pt idx="43">
                  <c:v>41377.791666666664</c:v>
                </c:pt>
                <c:pt idx="44">
                  <c:v>41377.833333333336</c:v>
                </c:pt>
                <c:pt idx="45">
                  <c:v>41377.875</c:v>
                </c:pt>
                <c:pt idx="46">
                  <c:v>41377.916666666664</c:v>
                </c:pt>
                <c:pt idx="47">
                  <c:v>41377.958333333336</c:v>
                </c:pt>
                <c:pt idx="48">
                  <c:v>41378</c:v>
                </c:pt>
                <c:pt idx="49">
                  <c:v>41378.041666666664</c:v>
                </c:pt>
                <c:pt idx="50">
                  <c:v>41378.083333333336</c:v>
                </c:pt>
                <c:pt idx="51">
                  <c:v>41378.125</c:v>
                </c:pt>
                <c:pt idx="52">
                  <c:v>41378.166666666664</c:v>
                </c:pt>
                <c:pt idx="53">
                  <c:v>41378.208333333336</c:v>
                </c:pt>
                <c:pt idx="54">
                  <c:v>41378.25</c:v>
                </c:pt>
                <c:pt idx="55">
                  <c:v>41378.291666666664</c:v>
                </c:pt>
                <c:pt idx="56">
                  <c:v>41378.333333333336</c:v>
                </c:pt>
                <c:pt idx="57">
                  <c:v>41378.375</c:v>
                </c:pt>
                <c:pt idx="58">
                  <c:v>41378.416666666664</c:v>
                </c:pt>
                <c:pt idx="59">
                  <c:v>41378.458333333336</c:v>
                </c:pt>
                <c:pt idx="60">
                  <c:v>41378.5</c:v>
                </c:pt>
                <c:pt idx="61">
                  <c:v>41378.541666666664</c:v>
                </c:pt>
                <c:pt idx="62">
                  <c:v>41378.583333333336</c:v>
                </c:pt>
                <c:pt idx="63">
                  <c:v>41378.625</c:v>
                </c:pt>
                <c:pt idx="64">
                  <c:v>41378.666666666664</c:v>
                </c:pt>
                <c:pt idx="65">
                  <c:v>41378.708333333336</c:v>
                </c:pt>
                <c:pt idx="66">
                  <c:v>41378.75</c:v>
                </c:pt>
                <c:pt idx="67">
                  <c:v>41378.791666666664</c:v>
                </c:pt>
                <c:pt idx="68">
                  <c:v>41378.833333333336</c:v>
                </c:pt>
                <c:pt idx="69">
                  <c:v>41378.875</c:v>
                </c:pt>
                <c:pt idx="70">
                  <c:v>41378.916666666664</c:v>
                </c:pt>
                <c:pt idx="71">
                  <c:v>41378.958333333336</c:v>
                </c:pt>
                <c:pt idx="72">
                  <c:v>41379</c:v>
                </c:pt>
                <c:pt idx="73">
                  <c:v>41379.041666666664</c:v>
                </c:pt>
                <c:pt idx="74">
                  <c:v>41379.083333333336</c:v>
                </c:pt>
                <c:pt idx="75">
                  <c:v>41379.125</c:v>
                </c:pt>
                <c:pt idx="76">
                  <c:v>41379.166666666664</c:v>
                </c:pt>
                <c:pt idx="77">
                  <c:v>41379.208333333336</c:v>
                </c:pt>
                <c:pt idx="78">
                  <c:v>41379.25</c:v>
                </c:pt>
                <c:pt idx="79">
                  <c:v>41379.291666666664</c:v>
                </c:pt>
                <c:pt idx="80">
                  <c:v>41379.333333333336</c:v>
                </c:pt>
                <c:pt idx="81">
                  <c:v>41379.375</c:v>
                </c:pt>
                <c:pt idx="82">
                  <c:v>41379.416666666664</c:v>
                </c:pt>
                <c:pt idx="83">
                  <c:v>41379.458333333336</c:v>
                </c:pt>
                <c:pt idx="84">
                  <c:v>41379.5</c:v>
                </c:pt>
                <c:pt idx="85">
                  <c:v>41379.541666666664</c:v>
                </c:pt>
                <c:pt idx="86">
                  <c:v>41379.583333333336</c:v>
                </c:pt>
                <c:pt idx="87">
                  <c:v>41379.625</c:v>
                </c:pt>
                <c:pt idx="88">
                  <c:v>41379.666666666664</c:v>
                </c:pt>
                <c:pt idx="89">
                  <c:v>41379.708333333336</c:v>
                </c:pt>
                <c:pt idx="90">
                  <c:v>41379.75</c:v>
                </c:pt>
                <c:pt idx="91">
                  <c:v>41379.791666666664</c:v>
                </c:pt>
                <c:pt idx="92">
                  <c:v>41379.833333333336</c:v>
                </c:pt>
                <c:pt idx="93">
                  <c:v>41379.875</c:v>
                </c:pt>
                <c:pt idx="94">
                  <c:v>41379.916666666664</c:v>
                </c:pt>
                <c:pt idx="95">
                  <c:v>41379.958333333336</c:v>
                </c:pt>
                <c:pt idx="96">
                  <c:v>41380</c:v>
                </c:pt>
                <c:pt idx="97">
                  <c:v>41380.041666666664</c:v>
                </c:pt>
                <c:pt idx="98">
                  <c:v>41380.083333333336</c:v>
                </c:pt>
                <c:pt idx="99">
                  <c:v>41380.125</c:v>
                </c:pt>
                <c:pt idx="100">
                  <c:v>41380.166666666664</c:v>
                </c:pt>
                <c:pt idx="101">
                  <c:v>41380.208333333336</c:v>
                </c:pt>
                <c:pt idx="102">
                  <c:v>41380.25</c:v>
                </c:pt>
                <c:pt idx="103">
                  <c:v>41380.291666666664</c:v>
                </c:pt>
                <c:pt idx="104">
                  <c:v>41380.333333333336</c:v>
                </c:pt>
                <c:pt idx="105">
                  <c:v>41380.375</c:v>
                </c:pt>
                <c:pt idx="106">
                  <c:v>41380.416666666664</c:v>
                </c:pt>
                <c:pt idx="107">
                  <c:v>41380.458333333336</c:v>
                </c:pt>
                <c:pt idx="108">
                  <c:v>41380.5</c:v>
                </c:pt>
                <c:pt idx="109">
                  <c:v>41380.541666666664</c:v>
                </c:pt>
                <c:pt idx="110">
                  <c:v>41380.583333333336</c:v>
                </c:pt>
                <c:pt idx="111">
                  <c:v>41380.625</c:v>
                </c:pt>
                <c:pt idx="112">
                  <c:v>41380.666666666664</c:v>
                </c:pt>
                <c:pt idx="113">
                  <c:v>41380.708333333336</c:v>
                </c:pt>
                <c:pt idx="114">
                  <c:v>41380.75</c:v>
                </c:pt>
                <c:pt idx="115">
                  <c:v>41380.791666666664</c:v>
                </c:pt>
                <c:pt idx="116">
                  <c:v>41380.833333333336</c:v>
                </c:pt>
                <c:pt idx="117">
                  <c:v>41380.875</c:v>
                </c:pt>
                <c:pt idx="118">
                  <c:v>41380.916666666664</c:v>
                </c:pt>
                <c:pt idx="119">
                  <c:v>41380.958333333336</c:v>
                </c:pt>
                <c:pt idx="120">
                  <c:v>41388</c:v>
                </c:pt>
                <c:pt idx="121">
                  <c:v>41388.041666666664</c:v>
                </c:pt>
                <c:pt idx="122">
                  <c:v>41388.083333333336</c:v>
                </c:pt>
                <c:pt idx="123">
                  <c:v>41388.125</c:v>
                </c:pt>
                <c:pt idx="124">
                  <c:v>41388.166666666664</c:v>
                </c:pt>
                <c:pt idx="125">
                  <c:v>41388.208333333336</c:v>
                </c:pt>
                <c:pt idx="126">
                  <c:v>41388.25</c:v>
                </c:pt>
                <c:pt idx="127">
                  <c:v>41388.291666666664</c:v>
                </c:pt>
                <c:pt idx="128">
                  <c:v>41388.333333333336</c:v>
                </c:pt>
                <c:pt idx="129">
                  <c:v>41388.375</c:v>
                </c:pt>
                <c:pt idx="130">
                  <c:v>41388.416666666664</c:v>
                </c:pt>
                <c:pt idx="131">
                  <c:v>41388.458333333336</c:v>
                </c:pt>
                <c:pt idx="132">
                  <c:v>41388.5</c:v>
                </c:pt>
                <c:pt idx="133">
                  <c:v>41388.541666666664</c:v>
                </c:pt>
                <c:pt idx="134">
                  <c:v>41388.583333333336</c:v>
                </c:pt>
                <c:pt idx="135">
                  <c:v>41388.625</c:v>
                </c:pt>
                <c:pt idx="136">
                  <c:v>41388.666666666664</c:v>
                </c:pt>
                <c:pt idx="137">
                  <c:v>41388.708333333336</c:v>
                </c:pt>
                <c:pt idx="138">
                  <c:v>41388.75</c:v>
                </c:pt>
                <c:pt idx="139">
                  <c:v>41388.791666666664</c:v>
                </c:pt>
                <c:pt idx="140">
                  <c:v>41388.833333333336</c:v>
                </c:pt>
                <c:pt idx="141">
                  <c:v>41388.875</c:v>
                </c:pt>
                <c:pt idx="142">
                  <c:v>41388.916666666664</c:v>
                </c:pt>
                <c:pt idx="143">
                  <c:v>41388.958333333336</c:v>
                </c:pt>
                <c:pt idx="144">
                  <c:v>41389</c:v>
                </c:pt>
                <c:pt idx="145">
                  <c:v>41389.041666666664</c:v>
                </c:pt>
                <c:pt idx="146">
                  <c:v>41389.083333333336</c:v>
                </c:pt>
                <c:pt idx="147">
                  <c:v>41389.125</c:v>
                </c:pt>
                <c:pt idx="148">
                  <c:v>41389.166666666664</c:v>
                </c:pt>
                <c:pt idx="149">
                  <c:v>41389.208333333336</c:v>
                </c:pt>
                <c:pt idx="150">
                  <c:v>41389.25</c:v>
                </c:pt>
                <c:pt idx="151">
                  <c:v>41389.291666666664</c:v>
                </c:pt>
                <c:pt idx="152">
                  <c:v>41389.333333333336</c:v>
                </c:pt>
                <c:pt idx="153">
                  <c:v>41389.375</c:v>
                </c:pt>
                <c:pt idx="154">
                  <c:v>41389.416666666664</c:v>
                </c:pt>
                <c:pt idx="155">
                  <c:v>41389.458333333336</c:v>
                </c:pt>
                <c:pt idx="156">
                  <c:v>41389.5</c:v>
                </c:pt>
                <c:pt idx="157">
                  <c:v>41389.541666666664</c:v>
                </c:pt>
                <c:pt idx="158">
                  <c:v>41389.583333333336</c:v>
                </c:pt>
                <c:pt idx="159">
                  <c:v>41389.625</c:v>
                </c:pt>
                <c:pt idx="160">
                  <c:v>41389.666666666664</c:v>
                </c:pt>
                <c:pt idx="161">
                  <c:v>41389.708333333336</c:v>
                </c:pt>
                <c:pt idx="162">
                  <c:v>41389.75</c:v>
                </c:pt>
                <c:pt idx="163">
                  <c:v>41389.791666666664</c:v>
                </c:pt>
                <c:pt idx="164">
                  <c:v>41389.833333333336</c:v>
                </c:pt>
                <c:pt idx="165">
                  <c:v>41389.875</c:v>
                </c:pt>
                <c:pt idx="166">
                  <c:v>41389.916666666664</c:v>
                </c:pt>
                <c:pt idx="167">
                  <c:v>41389.958333333336</c:v>
                </c:pt>
                <c:pt idx="168">
                  <c:v>41390</c:v>
                </c:pt>
                <c:pt idx="169">
                  <c:v>41390.041666666664</c:v>
                </c:pt>
                <c:pt idx="170">
                  <c:v>41390.083333333336</c:v>
                </c:pt>
                <c:pt idx="171">
                  <c:v>41390.125</c:v>
                </c:pt>
                <c:pt idx="172">
                  <c:v>41390.166666666664</c:v>
                </c:pt>
                <c:pt idx="173">
                  <c:v>41390.208333333336</c:v>
                </c:pt>
                <c:pt idx="174">
                  <c:v>41390.25</c:v>
                </c:pt>
                <c:pt idx="175">
                  <c:v>41390.291666666664</c:v>
                </c:pt>
                <c:pt idx="176">
                  <c:v>41390.333333333336</c:v>
                </c:pt>
                <c:pt idx="177">
                  <c:v>41390.375</c:v>
                </c:pt>
                <c:pt idx="178">
                  <c:v>41390.416666666664</c:v>
                </c:pt>
                <c:pt idx="179">
                  <c:v>41390.458333333336</c:v>
                </c:pt>
                <c:pt idx="180">
                  <c:v>41390.5</c:v>
                </c:pt>
                <c:pt idx="181">
                  <c:v>41390.541666666664</c:v>
                </c:pt>
                <c:pt idx="182">
                  <c:v>41390.583333333336</c:v>
                </c:pt>
                <c:pt idx="183">
                  <c:v>41390.625</c:v>
                </c:pt>
                <c:pt idx="184">
                  <c:v>41390.666666666664</c:v>
                </c:pt>
                <c:pt idx="185">
                  <c:v>41390.708333333336</c:v>
                </c:pt>
                <c:pt idx="186">
                  <c:v>41390.75</c:v>
                </c:pt>
                <c:pt idx="187">
                  <c:v>41390.791666666664</c:v>
                </c:pt>
                <c:pt idx="188">
                  <c:v>41390.833333333336</c:v>
                </c:pt>
                <c:pt idx="189">
                  <c:v>41390.875</c:v>
                </c:pt>
                <c:pt idx="190">
                  <c:v>41390.916666666664</c:v>
                </c:pt>
                <c:pt idx="191">
                  <c:v>41390.958333333336</c:v>
                </c:pt>
                <c:pt idx="192">
                  <c:v>41391</c:v>
                </c:pt>
                <c:pt idx="193">
                  <c:v>41391.041666666664</c:v>
                </c:pt>
                <c:pt idx="194">
                  <c:v>41391.083333333336</c:v>
                </c:pt>
                <c:pt idx="195">
                  <c:v>41391.125</c:v>
                </c:pt>
                <c:pt idx="196">
                  <c:v>41391.166666666664</c:v>
                </c:pt>
                <c:pt idx="197">
                  <c:v>41391.208333333336</c:v>
                </c:pt>
                <c:pt idx="198">
                  <c:v>41391.25</c:v>
                </c:pt>
                <c:pt idx="199">
                  <c:v>41391.291666666664</c:v>
                </c:pt>
                <c:pt idx="200">
                  <c:v>41391.333333333336</c:v>
                </c:pt>
                <c:pt idx="201">
                  <c:v>41391.375</c:v>
                </c:pt>
                <c:pt idx="202">
                  <c:v>41391.416666666664</c:v>
                </c:pt>
                <c:pt idx="203">
                  <c:v>41391.458333333336</c:v>
                </c:pt>
                <c:pt idx="204">
                  <c:v>41391.5</c:v>
                </c:pt>
                <c:pt idx="205">
                  <c:v>41391.541666666664</c:v>
                </c:pt>
                <c:pt idx="206">
                  <c:v>41391.583333333336</c:v>
                </c:pt>
                <c:pt idx="207">
                  <c:v>41391.625</c:v>
                </c:pt>
                <c:pt idx="208">
                  <c:v>41391.666666666664</c:v>
                </c:pt>
                <c:pt idx="209">
                  <c:v>41391.708333333336</c:v>
                </c:pt>
                <c:pt idx="210">
                  <c:v>41391.75</c:v>
                </c:pt>
                <c:pt idx="211">
                  <c:v>41391.791666666664</c:v>
                </c:pt>
                <c:pt idx="212">
                  <c:v>41391.833333333336</c:v>
                </c:pt>
                <c:pt idx="213">
                  <c:v>41391.875</c:v>
                </c:pt>
                <c:pt idx="214">
                  <c:v>41391.916666666664</c:v>
                </c:pt>
                <c:pt idx="215">
                  <c:v>41391.958333333336</c:v>
                </c:pt>
                <c:pt idx="216">
                  <c:v>41392</c:v>
                </c:pt>
                <c:pt idx="217">
                  <c:v>41392.041666666664</c:v>
                </c:pt>
                <c:pt idx="218">
                  <c:v>41392.083333333336</c:v>
                </c:pt>
                <c:pt idx="219">
                  <c:v>41392.125</c:v>
                </c:pt>
                <c:pt idx="220">
                  <c:v>41392.166666666664</c:v>
                </c:pt>
                <c:pt idx="221">
                  <c:v>41392.208333333336</c:v>
                </c:pt>
                <c:pt idx="222">
                  <c:v>41392.25</c:v>
                </c:pt>
                <c:pt idx="223">
                  <c:v>41392.291666666664</c:v>
                </c:pt>
                <c:pt idx="224">
                  <c:v>41392.333333333336</c:v>
                </c:pt>
                <c:pt idx="225">
                  <c:v>41392.375</c:v>
                </c:pt>
                <c:pt idx="226">
                  <c:v>41392.416666666664</c:v>
                </c:pt>
                <c:pt idx="227">
                  <c:v>41392.458333333336</c:v>
                </c:pt>
                <c:pt idx="228">
                  <c:v>41392.5</c:v>
                </c:pt>
                <c:pt idx="229">
                  <c:v>41392.541666666664</c:v>
                </c:pt>
                <c:pt idx="230">
                  <c:v>41392.583333333336</c:v>
                </c:pt>
                <c:pt idx="231">
                  <c:v>41392.625</c:v>
                </c:pt>
                <c:pt idx="232">
                  <c:v>41392.666666666664</c:v>
                </c:pt>
                <c:pt idx="233">
                  <c:v>41392.708333333336</c:v>
                </c:pt>
                <c:pt idx="234">
                  <c:v>41392.75</c:v>
                </c:pt>
                <c:pt idx="235">
                  <c:v>41392.791666666664</c:v>
                </c:pt>
                <c:pt idx="236">
                  <c:v>41392.833333333336</c:v>
                </c:pt>
                <c:pt idx="237">
                  <c:v>41392.875</c:v>
                </c:pt>
                <c:pt idx="238">
                  <c:v>41392.916666666664</c:v>
                </c:pt>
                <c:pt idx="239">
                  <c:v>41392.958333333336</c:v>
                </c:pt>
                <c:pt idx="240">
                  <c:v>41393</c:v>
                </c:pt>
                <c:pt idx="241">
                  <c:v>41393.041666666664</c:v>
                </c:pt>
                <c:pt idx="242">
                  <c:v>41393.083333333336</c:v>
                </c:pt>
                <c:pt idx="243">
                  <c:v>41393.125</c:v>
                </c:pt>
                <c:pt idx="244">
                  <c:v>41393.166666666664</c:v>
                </c:pt>
                <c:pt idx="245">
                  <c:v>41393.208333333336</c:v>
                </c:pt>
                <c:pt idx="246">
                  <c:v>41393.25</c:v>
                </c:pt>
                <c:pt idx="247">
                  <c:v>41393.291666666664</c:v>
                </c:pt>
                <c:pt idx="248">
                  <c:v>41393.333333333336</c:v>
                </c:pt>
                <c:pt idx="249">
                  <c:v>41393.375</c:v>
                </c:pt>
                <c:pt idx="250">
                  <c:v>41393.416666666664</c:v>
                </c:pt>
                <c:pt idx="251">
                  <c:v>41393.458333333336</c:v>
                </c:pt>
                <c:pt idx="252">
                  <c:v>41393.5</c:v>
                </c:pt>
                <c:pt idx="253">
                  <c:v>41393.541666666664</c:v>
                </c:pt>
                <c:pt idx="254">
                  <c:v>41393.583333333336</c:v>
                </c:pt>
                <c:pt idx="255">
                  <c:v>41393.625</c:v>
                </c:pt>
                <c:pt idx="256">
                  <c:v>41393.666666666664</c:v>
                </c:pt>
                <c:pt idx="257">
                  <c:v>41393.708333333336</c:v>
                </c:pt>
                <c:pt idx="258">
                  <c:v>41393.75</c:v>
                </c:pt>
                <c:pt idx="259">
                  <c:v>41393.791666666664</c:v>
                </c:pt>
                <c:pt idx="260">
                  <c:v>41393.833333333336</c:v>
                </c:pt>
                <c:pt idx="261">
                  <c:v>41393.875</c:v>
                </c:pt>
                <c:pt idx="262">
                  <c:v>41393.916666666664</c:v>
                </c:pt>
                <c:pt idx="263">
                  <c:v>41393.958333333336</c:v>
                </c:pt>
                <c:pt idx="264">
                  <c:v>41394</c:v>
                </c:pt>
                <c:pt idx="265">
                  <c:v>41394.041666666664</c:v>
                </c:pt>
                <c:pt idx="266">
                  <c:v>41394.083333333336</c:v>
                </c:pt>
                <c:pt idx="267">
                  <c:v>41394.125</c:v>
                </c:pt>
                <c:pt idx="268">
                  <c:v>41394.166666666664</c:v>
                </c:pt>
                <c:pt idx="269">
                  <c:v>41394.208333333336</c:v>
                </c:pt>
                <c:pt idx="270">
                  <c:v>41394.25</c:v>
                </c:pt>
                <c:pt idx="271">
                  <c:v>41394.291666666664</c:v>
                </c:pt>
                <c:pt idx="272">
                  <c:v>41394.333333333336</c:v>
                </c:pt>
                <c:pt idx="273">
                  <c:v>41394.375</c:v>
                </c:pt>
                <c:pt idx="274">
                  <c:v>41394.416666666664</c:v>
                </c:pt>
                <c:pt idx="275">
                  <c:v>41394.458333333336</c:v>
                </c:pt>
                <c:pt idx="276">
                  <c:v>41394.5</c:v>
                </c:pt>
                <c:pt idx="277">
                  <c:v>41394.541666666664</c:v>
                </c:pt>
                <c:pt idx="278">
                  <c:v>41394.583333333336</c:v>
                </c:pt>
                <c:pt idx="279">
                  <c:v>41394.625</c:v>
                </c:pt>
                <c:pt idx="280">
                  <c:v>41394.666666666664</c:v>
                </c:pt>
                <c:pt idx="281">
                  <c:v>41394.708333333336</c:v>
                </c:pt>
                <c:pt idx="282">
                  <c:v>41394.75</c:v>
                </c:pt>
                <c:pt idx="283">
                  <c:v>41394.791666666664</c:v>
                </c:pt>
                <c:pt idx="284">
                  <c:v>41394.833333333336</c:v>
                </c:pt>
                <c:pt idx="285">
                  <c:v>41394.875</c:v>
                </c:pt>
                <c:pt idx="286">
                  <c:v>41394.916666666664</c:v>
                </c:pt>
                <c:pt idx="287">
                  <c:v>41394.958333333336</c:v>
                </c:pt>
                <c:pt idx="288">
                  <c:v>41402</c:v>
                </c:pt>
                <c:pt idx="289">
                  <c:v>41402.041666666664</c:v>
                </c:pt>
                <c:pt idx="290">
                  <c:v>41402.083333333336</c:v>
                </c:pt>
                <c:pt idx="291">
                  <c:v>41402.125</c:v>
                </c:pt>
                <c:pt idx="292">
                  <c:v>41402.166666666664</c:v>
                </c:pt>
                <c:pt idx="293">
                  <c:v>41402.208333333336</c:v>
                </c:pt>
                <c:pt idx="294">
                  <c:v>41402.25</c:v>
                </c:pt>
                <c:pt idx="295">
                  <c:v>41402.291666666664</c:v>
                </c:pt>
                <c:pt idx="296">
                  <c:v>41402.333333333336</c:v>
                </c:pt>
                <c:pt idx="297">
                  <c:v>41402.375</c:v>
                </c:pt>
                <c:pt idx="298">
                  <c:v>41402.416666666664</c:v>
                </c:pt>
                <c:pt idx="299">
                  <c:v>41402.458333333336</c:v>
                </c:pt>
                <c:pt idx="300">
                  <c:v>41402.5</c:v>
                </c:pt>
                <c:pt idx="301">
                  <c:v>41402.541666666664</c:v>
                </c:pt>
                <c:pt idx="302">
                  <c:v>41402.583333333336</c:v>
                </c:pt>
                <c:pt idx="303">
                  <c:v>41402.625</c:v>
                </c:pt>
                <c:pt idx="304">
                  <c:v>41402.666666666664</c:v>
                </c:pt>
                <c:pt idx="305">
                  <c:v>41402.708333333336</c:v>
                </c:pt>
                <c:pt idx="306">
                  <c:v>41402.75</c:v>
                </c:pt>
                <c:pt idx="307">
                  <c:v>41402.791666666664</c:v>
                </c:pt>
                <c:pt idx="308">
                  <c:v>41402.833333333336</c:v>
                </c:pt>
                <c:pt idx="309">
                  <c:v>41402.875</c:v>
                </c:pt>
                <c:pt idx="310">
                  <c:v>41402.916666666664</c:v>
                </c:pt>
                <c:pt idx="311">
                  <c:v>41402.958333333336</c:v>
                </c:pt>
                <c:pt idx="312">
                  <c:v>41403</c:v>
                </c:pt>
                <c:pt idx="313">
                  <c:v>41403.041666666664</c:v>
                </c:pt>
                <c:pt idx="314">
                  <c:v>41403.083333333336</c:v>
                </c:pt>
                <c:pt idx="315">
                  <c:v>41403.125</c:v>
                </c:pt>
                <c:pt idx="316">
                  <c:v>41403.166666666664</c:v>
                </c:pt>
                <c:pt idx="317">
                  <c:v>41403.208333333336</c:v>
                </c:pt>
                <c:pt idx="318">
                  <c:v>41403.25</c:v>
                </c:pt>
                <c:pt idx="319">
                  <c:v>41403.291666666664</c:v>
                </c:pt>
                <c:pt idx="320">
                  <c:v>41403.333333333336</c:v>
                </c:pt>
                <c:pt idx="321">
                  <c:v>41403.375</c:v>
                </c:pt>
                <c:pt idx="322">
                  <c:v>41403.416666666664</c:v>
                </c:pt>
                <c:pt idx="323">
                  <c:v>41403.458333333336</c:v>
                </c:pt>
                <c:pt idx="324">
                  <c:v>41403.5</c:v>
                </c:pt>
                <c:pt idx="325">
                  <c:v>41403.541666666664</c:v>
                </c:pt>
                <c:pt idx="326">
                  <c:v>41403.583333333336</c:v>
                </c:pt>
                <c:pt idx="327">
                  <c:v>41403.625</c:v>
                </c:pt>
                <c:pt idx="328">
                  <c:v>41403.666666666664</c:v>
                </c:pt>
                <c:pt idx="329">
                  <c:v>41403.708333333336</c:v>
                </c:pt>
                <c:pt idx="330">
                  <c:v>41403.75</c:v>
                </c:pt>
                <c:pt idx="331">
                  <c:v>41403.791666666664</c:v>
                </c:pt>
                <c:pt idx="332">
                  <c:v>41403.833333333336</c:v>
                </c:pt>
                <c:pt idx="333">
                  <c:v>41403.875</c:v>
                </c:pt>
                <c:pt idx="334">
                  <c:v>41403.916666666664</c:v>
                </c:pt>
                <c:pt idx="335">
                  <c:v>41403.958333333336</c:v>
                </c:pt>
                <c:pt idx="336">
                  <c:v>41404</c:v>
                </c:pt>
                <c:pt idx="337">
                  <c:v>41404.041666666664</c:v>
                </c:pt>
                <c:pt idx="338">
                  <c:v>41404.083333333336</c:v>
                </c:pt>
                <c:pt idx="339">
                  <c:v>41404.125</c:v>
                </c:pt>
                <c:pt idx="340">
                  <c:v>41404.166666666664</c:v>
                </c:pt>
                <c:pt idx="341">
                  <c:v>41404.208333333336</c:v>
                </c:pt>
                <c:pt idx="342">
                  <c:v>41404.25</c:v>
                </c:pt>
                <c:pt idx="343">
                  <c:v>41404.291666666664</c:v>
                </c:pt>
                <c:pt idx="344">
                  <c:v>41404.333333333336</c:v>
                </c:pt>
                <c:pt idx="345">
                  <c:v>41404.375</c:v>
                </c:pt>
                <c:pt idx="346">
                  <c:v>41404.416666666664</c:v>
                </c:pt>
                <c:pt idx="347">
                  <c:v>41404.458333333336</c:v>
                </c:pt>
                <c:pt idx="348">
                  <c:v>41404.5</c:v>
                </c:pt>
                <c:pt idx="349">
                  <c:v>41404.541666666664</c:v>
                </c:pt>
                <c:pt idx="350">
                  <c:v>41404.583333333336</c:v>
                </c:pt>
                <c:pt idx="351">
                  <c:v>41404.625</c:v>
                </c:pt>
                <c:pt idx="352">
                  <c:v>41404.666666666664</c:v>
                </c:pt>
                <c:pt idx="353">
                  <c:v>41404.708333333336</c:v>
                </c:pt>
                <c:pt idx="354">
                  <c:v>41404.75</c:v>
                </c:pt>
                <c:pt idx="355">
                  <c:v>41404.791666666664</c:v>
                </c:pt>
                <c:pt idx="356">
                  <c:v>41404.833333333336</c:v>
                </c:pt>
                <c:pt idx="357">
                  <c:v>41404.875</c:v>
                </c:pt>
                <c:pt idx="358">
                  <c:v>41404.916666666664</c:v>
                </c:pt>
                <c:pt idx="359">
                  <c:v>41404.958333333336</c:v>
                </c:pt>
                <c:pt idx="360">
                  <c:v>41405</c:v>
                </c:pt>
                <c:pt idx="361">
                  <c:v>41405.041666666664</c:v>
                </c:pt>
                <c:pt idx="362">
                  <c:v>41405.083333333336</c:v>
                </c:pt>
                <c:pt idx="363">
                  <c:v>41405.125</c:v>
                </c:pt>
                <c:pt idx="364">
                  <c:v>41405.166666666664</c:v>
                </c:pt>
                <c:pt idx="365">
                  <c:v>41405.208333333336</c:v>
                </c:pt>
                <c:pt idx="366">
                  <c:v>41405.25</c:v>
                </c:pt>
                <c:pt idx="367">
                  <c:v>41405.291666666664</c:v>
                </c:pt>
                <c:pt idx="368">
                  <c:v>41405.333333333336</c:v>
                </c:pt>
                <c:pt idx="369">
                  <c:v>41405.375</c:v>
                </c:pt>
                <c:pt idx="370">
                  <c:v>41405.416666666664</c:v>
                </c:pt>
                <c:pt idx="371">
                  <c:v>41405.458333333336</c:v>
                </c:pt>
                <c:pt idx="372">
                  <c:v>41405.5</c:v>
                </c:pt>
                <c:pt idx="373">
                  <c:v>41405.541666666664</c:v>
                </c:pt>
                <c:pt idx="374">
                  <c:v>41405.583333333336</c:v>
                </c:pt>
                <c:pt idx="375">
                  <c:v>41405.625</c:v>
                </c:pt>
                <c:pt idx="376">
                  <c:v>41405.666666666664</c:v>
                </c:pt>
                <c:pt idx="377">
                  <c:v>41405.708333333336</c:v>
                </c:pt>
                <c:pt idx="378">
                  <c:v>41405.75</c:v>
                </c:pt>
                <c:pt idx="379">
                  <c:v>41405.791666666664</c:v>
                </c:pt>
                <c:pt idx="380">
                  <c:v>41405.833333333336</c:v>
                </c:pt>
                <c:pt idx="381">
                  <c:v>41405.875</c:v>
                </c:pt>
                <c:pt idx="382">
                  <c:v>41405.916666666664</c:v>
                </c:pt>
                <c:pt idx="383">
                  <c:v>41405.958333333336</c:v>
                </c:pt>
                <c:pt idx="384">
                  <c:v>41406</c:v>
                </c:pt>
                <c:pt idx="385">
                  <c:v>41406.041666666664</c:v>
                </c:pt>
                <c:pt idx="386">
                  <c:v>41406.083333333336</c:v>
                </c:pt>
                <c:pt idx="387">
                  <c:v>41406.125</c:v>
                </c:pt>
                <c:pt idx="388">
                  <c:v>41406.166666666664</c:v>
                </c:pt>
                <c:pt idx="389">
                  <c:v>41406.208333333336</c:v>
                </c:pt>
                <c:pt idx="390">
                  <c:v>41406.25</c:v>
                </c:pt>
                <c:pt idx="391">
                  <c:v>41406.291666666664</c:v>
                </c:pt>
                <c:pt idx="392">
                  <c:v>41406.333333333336</c:v>
                </c:pt>
                <c:pt idx="393">
                  <c:v>41406.375</c:v>
                </c:pt>
                <c:pt idx="394">
                  <c:v>41406.416666666664</c:v>
                </c:pt>
                <c:pt idx="395">
                  <c:v>41406.458333333336</c:v>
                </c:pt>
                <c:pt idx="396">
                  <c:v>41406.5</c:v>
                </c:pt>
                <c:pt idx="397">
                  <c:v>41406.541666666664</c:v>
                </c:pt>
                <c:pt idx="398">
                  <c:v>41406.583333333336</c:v>
                </c:pt>
                <c:pt idx="399">
                  <c:v>41406.625</c:v>
                </c:pt>
                <c:pt idx="400">
                  <c:v>41406.666666666664</c:v>
                </c:pt>
                <c:pt idx="401">
                  <c:v>41406.708333333336</c:v>
                </c:pt>
                <c:pt idx="402">
                  <c:v>41406.75</c:v>
                </c:pt>
                <c:pt idx="403">
                  <c:v>41406.791666666664</c:v>
                </c:pt>
                <c:pt idx="404">
                  <c:v>41406.833333333336</c:v>
                </c:pt>
                <c:pt idx="405">
                  <c:v>41406.875</c:v>
                </c:pt>
                <c:pt idx="406">
                  <c:v>41406.916666666664</c:v>
                </c:pt>
                <c:pt idx="407">
                  <c:v>41406.958333333336</c:v>
                </c:pt>
                <c:pt idx="408">
                  <c:v>41407</c:v>
                </c:pt>
                <c:pt idx="409">
                  <c:v>41407.041666666664</c:v>
                </c:pt>
                <c:pt idx="410">
                  <c:v>41407.083333333336</c:v>
                </c:pt>
                <c:pt idx="411">
                  <c:v>41407.125</c:v>
                </c:pt>
                <c:pt idx="412">
                  <c:v>41407.166666666664</c:v>
                </c:pt>
                <c:pt idx="413">
                  <c:v>41407.208333333336</c:v>
                </c:pt>
                <c:pt idx="414">
                  <c:v>41407.25</c:v>
                </c:pt>
                <c:pt idx="415">
                  <c:v>41407.291666666664</c:v>
                </c:pt>
                <c:pt idx="416">
                  <c:v>41407.333333333336</c:v>
                </c:pt>
                <c:pt idx="417">
                  <c:v>41407.375</c:v>
                </c:pt>
                <c:pt idx="418">
                  <c:v>41407.416666666664</c:v>
                </c:pt>
                <c:pt idx="419">
                  <c:v>41407.458333333336</c:v>
                </c:pt>
                <c:pt idx="420">
                  <c:v>41407.5</c:v>
                </c:pt>
                <c:pt idx="421">
                  <c:v>41407.541666666664</c:v>
                </c:pt>
                <c:pt idx="422">
                  <c:v>41407.583333333336</c:v>
                </c:pt>
                <c:pt idx="423">
                  <c:v>41407.625</c:v>
                </c:pt>
                <c:pt idx="424">
                  <c:v>41407.666666666664</c:v>
                </c:pt>
                <c:pt idx="425">
                  <c:v>41407.708333333336</c:v>
                </c:pt>
                <c:pt idx="426">
                  <c:v>41407.75</c:v>
                </c:pt>
                <c:pt idx="427">
                  <c:v>41407.791666666664</c:v>
                </c:pt>
                <c:pt idx="428">
                  <c:v>41407.833333333336</c:v>
                </c:pt>
                <c:pt idx="429">
                  <c:v>41407.875</c:v>
                </c:pt>
                <c:pt idx="430">
                  <c:v>41407.916666666664</c:v>
                </c:pt>
                <c:pt idx="431">
                  <c:v>41407.958333333336</c:v>
                </c:pt>
                <c:pt idx="432">
                  <c:v>41408</c:v>
                </c:pt>
                <c:pt idx="433">
                  <c:v>41408.041666666664</c:v>
                </c:pt>
                <c:pt idx="434">
                  <c:v>41408.083333333336</c:v>
                </c:pt>
                <c:pt idx="435">
                  <c:v>41408.125</c:v>
                </c:pt>
                <c:pt idx="436">
                  <c:v>41408.166666666664</c:v>
                </c:pt>
                <c:pt idx="437">
                  <c:v>41408.208333333336</c:v>
                </c:pt>
                <c:pt idx="438">
                  <c:v>41408.25</c:v>
                </c:pt>
                <c:pt idx="439">
                  <c:v>41408.291666666664</c:v>
                </c:pt>
                <c:pt idx="440">
                  <c:v>41408.333333333336</c:v>
                </c:pt>
                <c:pt idx="441">
                  <c:v>41408.375</c:v>
                </c:pt>
                <c:pt idx="442">
                  <c:v>41408.416666666664</c:v>
                </c:pt>
                <c:pt idx="443">
                  <c:v>41408.458333333336</c:v>
                </c:pt>
                <c:pt idx="444">
                  <c:v>41408.5</c:v>
                </c:pt>
                <c:pt idx="445">
                  <c:v>41408.541666666664</c:v>
                </c:pt>
                <c:pt idx="446">
                  <c:v>41408.583333333336</c:v>
                </c:pt>
                <c:pt idx="447">
                  <c:v>41408.625</c:v>
                </c:pt>
                <c:pt idx="448">
                  <c:v>41408.666666666664</c:v>
                </c:pt>
                <c:pt idx="449">
                  <c:v>41408.708333333336</c:v>
                </c:pt>
                <c:pt idx="450">
                  <c:v>41408.75</c:v>
                </c:pt>
                <c:pt idx="451">
                  <c:v>41408.791666666664</c:v>
                </c:pt>
                <c:pt idx="452">
                  <c:v>41408.833333333336</c:v>
                </c:pt>
                <c:pt idx="453">
                  <c:v>41408.875</c:v>
                </c:pt>
                <c:pt idx="454">
                  <c:v>41408.916666666664</c:v>
                </c:pt>
                <c:pt idx="455">
                  <c:v>41408.958333333336</c:v>
                </c:pt>
                <c:pt idx="456">
                  <c:v>41416</c:v>
                </c:pt>
                <c:pt idx="457">
                  <c:v>41416.041666666664</c:v>
                </c:pt>
                <c:pt idx="458">
                  <c:v>41416.083333333336</c:v>
                </c:pt>
                <c:pt idx="459">
                  <c:v>41416.125</c:v>
                </c:pt>
                <c:pt idx="460">
                  <c:v>41416.166666666664</c:v>
                </c:pt>
                <c:pt idx="461">
                  <c:v>41416.208333333336</c:v>
                </c:pt>
                <c:pt idx="462">
                  <c:v>41416.25</c:v>
                </c:pt>
                <c:pt idx="463">
                  <c:v>41416.291666666664</c:v>
                </c:pt>
                <c:pt idx="464">
                  <c:v>41416.333333333336</c:v>
                </c:pt>
                <c:pt idx="465">
                  <c:v>41416.375</c:v>
                </c:pt>
                <c:pt idx="466">
                  <c:v>41416.416666666664</c:v>
                </c:pt>
                <c:pt idx="467">
                  <c:v>41416.458333333336</c:v>
                </c:pt>
                <c:pt idx="468">
                  <c:v>41416.5</c:v>
                </c:pt>
                <c:pt idx="469">
                  <c:v>41416.541666666664</c:v>
                </c:pt>
                <c:pt idx="470">
                  <c:v>41416.583333333336</c:v>
                </c:pt>
                <c:pt idx="471">
                  <c:v>41416.625</c:v>
                </c:pt>
                <c:pt idx="472">
                  <c:v>41416.666666666664</c:v>
                </c:pt>
                <c:pt idx="473">
                  <c:v>41416.708333333336</c:v>
                </c:pt>
                <c:pt idx="474">
                  <c:v>41416.75</c:v>
                </c:pt>
                <c:pt idx="475">
                  <c:v>41416.791666666664</c:v>
                </c:pt>
                <c:pt idx="476">
                  <c:v>41416.833333333336</c:v>
                </c:pt>
                <c:pt idx="477">
                  <c:v>41416.875</c:v>
                </c:pt>
                <c:pt idx="478">
                  <c:v>41416.916666666664</c:v>
                </c:pt>
                <c:pt idx="479">
                  <c:v>41416.958333333336</c:v>
                </c:pt>
                <c:pt idx="480">
                  <c:v>41417</c:v>
                </c:pt>
                <c:pt idx="481">
                  <c:v>41417.041666666664</c:v>
                </c:pt>
                <c:pt idx="482">
                  <c:v>41417.083333333336</c:v>
                </c:pt>
                <c:pt idx="483">
                  <c:v>41417.125</c:v>
                </c:pt>
                <c:pt idx="484">
                  <c:v>41417.166666666664</c:v>
                </c:pt>
                <c:pt idx="485">
                  <c:v>41417.208333333336</c:v>
                </c:pt>
                <c:pt idx="486">
                  <c:v>41417.25</c:v>
                </c:pt>
                <c:pt idx="487">
                  <c:v>41417.291666666664</c:v>
                </c:pt>
                <c:pt idx="488">
                  <c:v>41417.333333333336</c:v>
                </c:pt>
                <c:pt idx="489">
                  <c:v>41417.375</c:v>
                </c:pt>
                <c:pt idx="490">
                  <c:v>41417.416666666664</c:v>
                </c:pt>
                <c:pt idx="491">
                  <c:v>41417.458333333336</c:v>
                </c:pt>
                <c:pt idx="492">
                  <c:v>41417.5</c:v>
                </c:pt>
                <c:pt idx="493">
                  <c:v>41417.541666666664</c:v>
                </c:pt>
                <c:pt idx="494">
                  <c:v>41417.583333333336</c:v>
                </c:pt>
                <c:pt idx="495">
                  <c:v>41417.625</c:v>
                </c:pt>
                <c:pt idx="496">
                  <c:v>41417.666666666664</c:v>
                </c:pt>
                <c:pt idx="497">
                  <c:v>41417.708333333336</c:v>
                </c:pt>
                <c:pt idx="498">
                  <c:v>41417.75</c:v>
                </c:pt>
                <c:pt idx="499">
                  <c:v>41417.791666666664</c:v>
                </c:pt>
                <c:pt idx="500">
                  <c:v>41417.833333333336</c:v>
                </c:pt>
                <c:pt idx="501">
                  <c:v>41417.875</c:v>
                </c:pt>
                <c:pt idx="502">
                  <c:v>41417.916666666664</c:v>
                </c:pt>
                <c:pt idx="503">
                  <c:v>41417.958333333336</c:v>
                </c:pt>
                <c:pt idx="504">
                  <c:v>41418</c:v>
                </c:pt>
                <c:pt idx="505">
                  <c:v>41418.041666666664</c:v>
                </c:pt>
                <c:pt idx="506">
                  <c:v>41418.083333333336</c:v>
                </c:pt>
                <c:pt idx="507">
                  <c:v>41418.125</c:v>
                </c:pt>
                <c:pt idx="508">
                  <c:v>41418.166666666664</c:v>
                </c:pt>
                <c:pt idx="509">
                  <c:v>41418.208333333336</c:v>
                </c:pt>
                <c:pt idx="510">
                  <c:v>41418.25</c:v>
                </c:pt>
                <c:pt idx="511">
                  <c:v>41418.291666666664</c:v>
                </c:pt>
                <c:pt idx="512">
                  <c:v>41418.333333333336</c:v>
                </c:pt>
                <c:pt idx="513">
                  <c:v>41418.375</c:v>
                </c:pt>
                <c:pt idx="514">
                  <c:v>41418.416666666664</c:v>
                </c:pt>
                <c:pt idx="515">
                  <c:v>41418.458333333336</c:v>
                </c:pt>
                <c:pt idx="516">
                  <c:v>41418.5</c:v>
                </c:pt>
                <c:pt idx="517">
                  <c:v>41418.541666666664</c:v>
                </c:pt>
                <c:pt idx="518">
                  <c:v>41418.583333333336</c:v>
                </c:pt>
                <c:pt idx="519">
                  <c:v>41418.625</c:v>
                </c:pt>
                <c:pt idx="520">
                  <c:v>41418.666666666664</c:v>
                </c:pt>
                <c:pt idx="521">
                  <c:v>41418.708333333336</c:v>
                </c:pt>
                <c:pt idx="522">
                  <c:v>41418.75</c:v>
                </c:pt>
                <c:pt idx="523">
                  <c:v>41418.791666666664</c:v>
                </c:pt>
                <c:pt idx="524">
                  <c:v>41418.833333333336</c:v>
                </c:pt>
                <c:pt idx="525">
                  <c:v>41418.875</c:v>
                </c:pt>
                <c:pt idx="526">
                  <c:v>41418.916666666664</c:v>
                </c:pt>
                <c:pt idx="527">
                  <c:v>41418.958333333336</c:v>
                </c:pt>
                <c:pt idx="528">
                  <c:v>41419</c:v>
                </c:pt>
                <c:pt idx="529">
                  <c:v>41419.041666666664</c:v>
                </c:pt>
                <c:pt idx="530">
                  <c:v>41419.083333333336</c:v>
                </c:pt>
                <c:pt idx="531">
                  <c:v>41419.125</c:v>
                </c:pt>
                <c:pt idx="532">
                  <c:v>41419.166666666664</c:v>
                </c:pt>
                <c:pt idx="533">
                  <c:v>41419.208333333336</c:v>
                </c:pt>
                <c:pt idx="534">
                  <c:v>41419.25</c:v>
                </c:pt>
                <c:pt idx="535">
                  <c:v>41419.291666666664</c:v>
                </c:pt>
                <c:pt idx="536">
                  <c:v>41419.333333333336</c:v>
                </c:pt>
                <c:pt idx="537">
                  <c:v>41419.375</c:v>
                </c:pt>
                <c:pt idx="538">
                  <c:v>41419.416666666664</c:v>
                </c:pt>
                <c:pt idx="539">
                  <c:v>41419.458333333336</c:v>
                </c:pt>
                <c:pt idx="540">
                  <c:v>41419.5</c:v>
                </c:pt>
                <c:pt idx="541">
                  <c:v>41419.541666666664</c:v>
                </c:pt>
                <c:pt idx="542">
                  <c:v>41419.583333333336</c:v>
                </c:pt>
                <c:pt idx="543">
                  <c:v>41419.625</c:v>
                </c:pt>
                <c:pt idx="544">
                  <c:v>41419.666666666664</c:v>
                </c:pt>
                <c:pt idx="545">
                  <c:v>41419.708333333336</c:v>
                </c:pt>
                <c:pt idx="546">
                  <c:v>41419.75</c:v>
                </c:pt>
                <c:pt idx="547">
                  <c:v>41419.791666666664</c:v>
                </c:pt>
                <c:pt idx="548">
                  <c:v>41419.833333333336</c:v>
                </c:pt>
                <c:pt idx="549">
                  <c:v>41419.875</c:v>
                </c:pt>
                <c:pt idx="550">
                  <c:v>41419.916666666664</c:v>
                </c:pt>
                <c:pt idx="551">
                  <c:v>41419.958333333336</c:v>
                </c:pt>
                <c:pt idx="552">
                  <c:v>41420</c:v>
                </c:pt>
                <c:pt idx="553">
                  <c:v>41420.041666666664</c:v>
                </c:pt>
                <c:pt idx="554">
                  <c:v>41420.083333333336</c:v>
                </c:pt>
                <c:pt idx="555">
                  <c:v>41420.125</c:v>
                </c:pt>
                <c:pt idx="556">
                  <c:v>41420.166666666664</c:v>
                </c:pt>
                <c:pt idx="557">
                  <c:v>41420.208333333336</c:v>
                </c:pt>
                <c:pt idx="558">
                  <c:v>41420.25</c:v>
                </c:pt>
                <c:pt idx="559">
                  <c:v>41420.291666666664</c:v>
                </c:pt>
                <c:pt idx="560">
                  <c:v>41420.333333333336</c:v>
                </c:pt>
                <c:pt idx="561">
                  <c:v>41420.375</c:v>
                </c:pt>
                <c:pt idx="562">
                  <c:v>41420.416666666664</c:v>
                </c:pt>
                <c:pt idx="563">
                  <c:v>41420.458333333336</c:v>
                </c:pt>
                <c:pt idx="564">
                  <c:v>41420.5</c:v>
                </c:pt>
                <c:pt idx="565">
                  <c:v>41420.541666666664</c:v>
                </c:pt>
                <c:pt idx="566">
                  <c:v>41420.583333333336</c:v>
                </c:pt>
                <c:pt idx="567">
                  <c:v>41420.625</c:v>
                </c:pt>
                <c:pt idx="568">
                  <c:v>41420.666666666664</c:v>
                </c:pt>
                <c:pt idx="569">
                  <c:v>41420.708333333336</c:v>
                </c:pt>
                <c:pt idx="570">
                  <c:v>41420.75</c:v>
                </c:pt>
                <c:pt idx="571">
                  <c:v>41420.791666666664</c:v>
                </c:pt>
                <c:pt idx="572">
                  <c:v>41420.833333333336</c:v>
                </c:pt>
                <c:pt idx="573">
                  <c:v>41420.875</c:v>
                </c:pt>
                <c:pt idx="574">
                  <c:v>41420.916666666664</c:v>
                </c:pt>
                <c:pt idx="575">
                  <c:v>41420.958333333336</c:v>
                </c:pt>
                <c:pt idx="576">
                  <c:v>41421</c:v>
                </c:pt>
                <c:pt idx="577">
                  <c:v>41421.041666666664</c:v>
                </c:pt>
                <c:pt idx="578">
                  <c:v>41421.083333333336</c:v>
                </c:pt>
                <c:pt idx="579">
                  <c:v>41421.125</c:v>
                </c:pt>
                <c:pt idx="580">
                  <c:v>41421.166666666664</c:v>
                </c:pt>
                <c:pt idx="581">
                  <c:v>41421.208333333336</c:v>
                </c:pt>
                <c:pt idx="582">
                  <c:v>41421.25</c:v>
                </c:pt>
                <c:pt idx="583">
                  <c:v>41421.291666666664</c:v>
                </c:pt>
                <c:pt idx="584">
                  <c:v>41421.333333333336</c:v>
                </c:pt>
                <c:pt idx="585">
                  <c:v>41421.375</c:v>
                </c:pt>
                <c:pt idx="586">
                  <c:v>41421.416666666664</c:v>
                </c:pt>
                <c:pt idx="587">
                  <c:v>41421.458333333336</c:v>
                </c:pt>
                <c:pt idx="588">
                  <c:v>41421.5</c:v>
                </c:pt>
                <c:pt idx="589">
                  <c:v>41421.541666666664</c:v>
                </c:pt>
                <c:pt idx="590">
                  <c:v>41421.583333333336</c:v>
                </c:pt>
                <c:pt idx="591">
                  <c:v>41421.625</c:v>
                </c:pt>
                <c:pt idx="592">
                  <c:v>41421.666666666664</c:v>
                </c:pt>
                <c:pt idx="593">
                  <c:v>41421.708333333336</c:v>
                </c:pt>
                <c:pt idx="594">
                  <c:v>41421.75</c:v>
                </c:pt>
                <c:pt idx="595">
                  <c:v>41421.791666666664</c:v>
                </c:pt>
                <c:pt idx="596">
                  <c:v>41421.833333333336</c:v>
                </c:pt>
                <c:pt idx="597">
                  <c:v>41421.875</c:v>
                </c:pt>
                <c:pt idx="598">
                  <c:v>41421.916666666664</c:v>
                </c:pt>
                <c:pt idx="599">
                  <c:v>41421.958333333336</c:v>
                </c:pt>
                <c:pt idx="600">
                  <c:v>41422</c:v>
                </c:pt>
                <c:pt idx="601">
                  <c:v>41422.041666666664</c:v>
                </c:pt>
                <c:pt idx="602">
                  <c:v>41422.083333333336</c:v>
                </c:pt>
                <c:pt idx="603">
                  <c:v>41422.125</c:v>
                </c:pt>
                <c:pt idx="604">
                  <c:v>41422.166666666664</c:v>
                </c:pt>
                <c:pt idx="605">
                  <c:v>41422.208333333336</c:v>
                </c:pt>
                <c:pt idx="606">
                  <c:v>41422.25</c:v>
                </c:pt>
                <c:pt idx="607">
                  <c:v>41422.291666666664</c:v>
                </c:pt>
                <c:pt idx="608">
                  <c:v>41422.333333333336</c:v>
                </c:pt>
                <c:pt idx="609">
                  <c:v>41422.375</c:v>
                </c:pt>
                <c:pt idx="610">
                  <c:v>41422.416666666664</c:v>
                </c:pt>
                <c:pt idx="611">
                  <c:v>41422.458333333336</c:v>
                </c:pt>
                <c:pt idx="612">
                  <c:v>41422.5</c:v>
                </c:pt>
                <c:pt idx="613">
                  <c:v>41422.541666666664</c:v>
                </c:pt>
                <c:pt idx="614">
                  <c:v>41422.583333333336</c:v>
                </c:pt>
                <c:pt idx="615">
                  <c:v>41422.625</c:v>
                </c:pt>
                <c:pt idx="616">
                  <c:v>41422.666666666664</c:v>
                </c:pt>
                <c:pt idx="617">
                  <c:v>41422.708333333336</c:v>
                </c:pt>
                <c:pt idx="618">
                  <c:v>41422.75</c:v>
                </c:pt>
                <c:pt idx="619">
                  <c:v>41422.791666666664</c:v>
                </c:pt>
                <c:pt idx="620">
                  <c:v>41422.833333333336</c:v>
                </c:pt>
                <c:pt idx="621">
                  <c:v>41422.875</c:v>
                </c:pt>
                <c:pt idx="622">
                  <c:v>41422.916666666664</c:v>
                </c:pt>
                <c:pt idx="623">
                  <c:v>41422.958333333336</c:v>
                </c:pt>
                <c:pt idx="624">
                  <c:v>41430</c:v>
                </c:pt>
                <c:pt idx="625">
                  <c:v>41430.041666666664</c:v>
                </c:pt>
                <c:pt idx="626">
                  <c:v>41430.083333333336</c:v>
                </c:pt>
                <c:pt idx="627">
                  <c:v>41430.125</c:v>
                </c:pt>
                <c:pt idx="628">
                  <c:v>41430.166666666664</c:v>
                </c:pt>
                <c:pt idx="629">
                  <c:v>41430.208333333336</c:v>
                </c:pt>
                <c:pt idx="630">
                  <c:v>41430.25</c:v>
                </c:pt>
                <c:pt idx="631">
                  <c:v>41430.291666666664</c:v>
                </c:pt>
                <c:pt idx="632">
                  <c:v>41430.333333333336</c:v>
                </c:pt>
                <c:pt idx="633">
                  <c:v>41430.375</c:v>
                </c:pt>
                <c:pt idx="634">
                  <c:v>41430.416666666664</c:v>
                </c:pt>
                <c:pt idx="635">
                  <c:v>41430.458333333336</c:v>
                </c:pt>
                <c:pt idx="636">
                  <c:v>41430.5</c:v>
                </c:pt>
                <c:pt idx="637">
                  <c:v>41430.541666666664</c:v>
                </c:pt>
                <c:pt idx="638">
                  <c:v>41430.583333333336</c:v>
                </c:pt>
                <c:pt idx="639">
                  <c:v>41430.625</c:v>
                </c:pt>
                <c:pt idx="640">
                  <c:v>41430.666666666664</c:v>
                </c:pt>
                <c:pt idx="641">
                  <c:v>41430.708333333336</c:v>
                </c:pt>
                <c:pt idx="642">
                  <c:v>41430.75</c:v>
                </c:pt>
                <c:pt idx="643">
                  <c:v>41430.791666666664</c:v>
                </c:pt>
                <c:pt idx="644">
                  <c:v>41430.833333333336</c:v>
                </c:pt>
                <c:pt idx="645">
                  <c:v>41430.875</c:v>
                </c:pt>
                <c:pt idx="646">
                  <c:v>41430.916666666664</c:v>
                </c:pt>
                <c:pt idx="647">
                  <c:v>41430.958333333336</c:v>
                </c:pt>
                <c:pt idx="648">
                  <c:v>41431</c:v>
                </c:pt>
                <c:pt idx="649">
                  <c:v>41431.041666666664</c:v>
                </c:pt>
                <c:pt idx="650">
                  <c:v>41431.083333333336</c:v>
                </c:pt>
                <c:pt idx="651">
                  <c:v>41431.125</c:v>
                </c:pt>
                <c:pt idx="652">
                  <c:v>41431.166666666664</c:v>
                </c:pt>
                <c:pt idx="653">
                  <c:v>41431.208333333336</c:v>
                </c:pt>
                <c:pt idx="654">
                  <c:v>41431.25</c:v>
                </c:pt>
                <c:pt idx="655">
                  <c:v>41431.291666666664</c:v>
                </c:pt>
                <c:pt idx="656">
                  <c:v>41431.333333333336</c:v>
                </c:pt>
                <c:pt idx="657">
                  <c:v>41431.375</c:v>
                </c:pt>
                <c:pt idx="658">
                  <c:v>41431.416666666664</c:v>
                </c:pt>
                <c:pt idx="659">
                  <c:v>41431.458333333336</c:v>
                </c:pt>
                <c:pt idx="660">
                  <c:v>41431.5</c:v>
                </c:pt>
                <c:pt idx="661">
                  <c:v>41431.541666666664</c:v>
                </c:pt>
                <c:pt idx="662">
                  <c:v>41431.583333333336</c:v>
                </c:pt>
                <c:pt idx="663">
                  <c:v>41431.625</c:v>
                </c:pt>
                <c:pt idx="664">
                  <c:v>41431.666666666664</c:v>
                </c:pt>
                <c:pt idx="665">
                  <c:v>41431.708333333336</c:v>
                </c:pt>
                <c:pt idx="666">
                  <c:v>41431.75</c:v>
                </c:pt>
                <c:pt idx="667">
                  <c:v>41431.791666666664</c:v>
                </c:pt>
                <c:pt idx="668">
                  <c:v>41431.833333333336</c:v>
                </c:pt>
                <c:pt idx="669">
                  <c:v>41431.875</c:v>
                </c:pt>
                <c:pt idx="670">
                  <c:v>41431.916666666664</c:v>
                </c:pt>
                <c:pt idx="671">
                  <c:v>41431.958333333336</c:v>
                </c:pt>
                <c:pt idx="672">
                  <c:v>41432</c:v>
                </c:pt>
                <c:pt idx="673">
                  <c:v>41432.041666666664</c:v>
                </c:pt>
                <c:pt idx="674">
                  <c:v>41432.083333333336</c:v>
                </c:pt>
                <c:pt idx="675">
                  <c:v>41432.125</c:v>
                </c:pt>
                <c:pt idx="676">
                  <c:v>41432.166666666664</c:v>
                </c:pt>
                <c:pt idx="677">
                  <c:v>41432.208333333336</c:v>
                </c:pt>
                <c:pt idx="678">
                  <c:v>41432.25</c:v>
                </c:pt>
                <c:pt idx="679">
                  <c:v>41432.291666666664</c:v>
                </c:pt>
                <c:pt idx="680">
                  <c:v>41432.333333333336</c:v>
                </c:pt>
                <c:pt idx="681">
                  <c:v>41432.375</c:v>
                </c:pt>
                <c:pt idx="682">
                  <c:v>41432.416666666664</c:v>
                </c:pt>
                <c:pt idx="683">
                  <c:v>41432.458333333336</c:v>
                </c:pt>
                <c:pt idx="684">
                  <c:v>41432.5</c:v>
                </c:pt>
                <c:pt idx="685">
                  <c:v>41432.541666666664</c:v>
                </c:pt>
                <c:pt idx="686">
                  <c:v>41432.583333333336</c:v>
                </c:pt>
                <c:pt idx="687">
                  <c:v>41432.625</c:v>
                </c:pt>
                <c:pt idx="688">
                  <c:v>41432.666666666664</c:v>
                </c:pt>
                <c:pt idx="689">
                  <c:v>41432.708333333336</c:v>
                </c:pt>
                <c:pt idx="690">
                  <c:v>41432.75</c:v>
                </c:pt>
                <c:pt idx="691">
                  <c:v>41432.791666666664</c:v>
                </c:pt>
                <c:pt idx="692">
                  <c:v>41432.833333333336</c:v>
                </c:pt>
                <c:pt idx="693">
                  <c:v>41432.875</c:v>
                </c:pt>
                <c:pt idx="694">
                  <c:v>41432.916666666664</c:v>
                </c:pt>
                <c:pt idx="695">
                  <c:v>41432.958333333336</c:v>
                </c:pt>
                <c:pt idx="696">
                  <c:v>41433</c:v>
                </c:pt>
                <c:pt idx="697">
                  <c:v>41433.041666666664</c:v>
                </c:pt>
                <c:pt idx="698">
                  <c:v>41433.083333333336</c:v>
                </c:pt>
                <c:pt idx="699">
                  <c:v>41433.125</c:v>
                </c:pt>
                <c:pt idx="700">
                  <c:v>41433.166666666664</c:v>
                </c:pt>
                <c:pt idx="701">
                  <c:v>41433.208333333336</c:v>
                </c:pt>
                <c:pt idx="702">
                  <c:v>41433.25</c:v>
                </c:pt>
                <c:pt idx="703">
                  <c:v>41433.291666666664</c:v>
                </c:pt>
                <c:pt idx="704">
                  <c:v>41433.333333333336</c:v>
                </c:pt>
                <c:pt idx="705">
                  <c:v>41433.375</c:v>
                </c:pt>
                <c:pt idx="706">
                  <c:v>41433.416666666664</c:v>
                </c:pt>
                <c:pt idx="707">
                  <c:v>41433.458333333336</c:v>
                </c:pt>
                <c:pt idx="708">
                  <c:v>41433.5</c:v>
                </c:pt>
                <c:pt idx="709">
                  <c:v>41433.541666666664</c:v>
                </c:pt>
                <c:pt idx="710">
                  <c:v>41433.583333333336</c:v>
                </c:pt>
                <c:pt idx="711">
                  <c:v>41433.625</c:v>
                </c:pt>
                <c:pt idx="712">
                  <c:v>41433.666666666664</c:v>
                </c:pt>
                <c:pt idx="713">
                  <c:v>41433.708333333336</c:v>
                </c:pt>
                <c:pt idx="714">
                  <c:v>41433.75</c:v>
                </c:pt>
                <c:pt idx="715">
                  <c:v>41433.791666666664</c:v>
                </c:pt>
                <c:pt idx="716">
                  <c:v>41433.833333333336</c:v>
                </c:pt>
                <c:pt idx="717">
                  <c:v>41433.875</c:v>
                </c:pt>
                <c:pt idx="718">
                  <c:v>41433.916666666664</c:v>
                </c:pt>
                <c:pt idx="719">
                  <c:v>41433.958333333336</c:v>
                </c:pt>
                <c:pt idx="720">
                  <c:v>41434</c:v>
                </c:pt>
                <c:pt idx="721">
                  <c:v>41434.041666666664</c:v>
                </c:pt>
                <c:pt idx="722">
                  <c:v>41434.083333333336</c:v>
                </c:pt>
                <c:pt idx="723">
                  <c:v>41434.125</c:v>
                </c:pt>
                <c:pt idx="724">
                  <c:v>41434.166666666664</c:v>
                </c:pt>
                <c:pt idx="725">
                  <c:v>41434.208333333336</c:v>
                </c:pt>
                <c:pt idx="726">
                  <c:v>41434.25</c:v>
                </c:pt>
                <c:pt idx="727">
                  <c:v>41434.291666666664</c:v>
                </c:pt>
                <c:pt idx="728">
                  <c:v>41434.333333333336</c:v>
                </c:pt>
                <c:pt idx="729">
                  <c:v>41434.375</c:v>
                </c:pt>
                <c:pt idx="730">
                  <c:v>41434.416666666664</c:v>
                </c:pt>
                <c:pt idx="731">
                  <c:v>41434.458333333336</c:v>
                </c:pt>
                <c:pt idx="732">
                  <c:v>41434.5</c:v>
                </c:pt>
                <c:pt idx="733">
                  <c:v>41434.541666666664</c:v>
                </c:pt>
                <c:pt idx="734">
                  <c:v>41434.583333333336</c:v>
                </c:pt>
                <c:pt idx="735">
                  <c:v>41434.625</c:v>
                </c:pt>
                <c:pt idx="736">
                  <c:v>41434.666666666664</c:v>
                </c:pt>
                <c:pt idx="737">
                  <c:v>41434.708333333336</c:v>
                </c:pt>
                <c:pt idx="738">
                  <c:v>41434.75</c:v>
                </c:pt>
                <c:pt idx="739">
                  <c:v>41434.791666666664</c:v>
                </c:pt>
                <c:pt idx="740">
                  <c:v>41434.833333333336</c:v>
                </c:pt>
                <c:pt idx="741">
                  <c:v>41434.875</c:v>
                </c:pt>
                <c:pt idx="742">
                  <c:v>41434.916666666664</c:v>
                </c:pt>
                <c:pt idx="743">
                  <c:v>41434.958333333336</c:v>
                </c:pt>
                <c:pt idx="744">
                  <c:v>41435</c:v>
                </c:pt>
                <c:pt idx="745">
                  <c:v>41435.041666666664</c:v>
                </c:pt>
                <c:pt idx="746">
                  <c:v>41435.083333333336</c:v>
                </c:pt>
                <c:pt idx="747">
                  <c:v>41435.125</c:v>
                </c:pt>
                <c:pt idx="748">
                  <c:v>41435.166666666664</c:v>
                </c:pt>
                <c:pt idx="749">
                  <c:v>41435.208333333336</c:v>
                </c:pt>
                <c:pt idx="750">
                  <c:v>41435.25</c:v>
                </c:pt>
                <c:pt idx="751">
                  <c:v>41435.291666666664</c:v>
                </c:pt>
                <c:pt idx="752">
                  <c:v>41435.333333333336</c:v>
                </c:pt>
                <c:pt idx="753">
                  <c:v>41435.375</c:v>
                </c:pt>
                <c:pt idx="754">
                  <c:v>41435.416666666664</c:v>
                </c:pt>
                <c:pt idx="755">
                  <c:v>41435.458333333336</c:v>
                </c:pt>
                <c:pt idx="756">
                  <c:v>41435.5</c:v>
                </c:pt>
                <c:pt idx="757">
                  <c:v>41435.541666666664</c:v>
                </c:pt>
                <c:pt idx="758">
                  <c:v>41435.583333333336</c:v>
                </c:pt>
                <c:pt idx="759">
                  <c:v>41435.625</c:v>
                </c:pt>
                <c:pt idx="760">
                  <c:v>41435.666666666664</c:v>
                </c:pt>
                <c:pt idx="761">
                  <c:v>41435.708333333336</c:v>
                </c:pt>
                <c:pt idx="762">
                  <c:v>41435.75</c:v>
                </c:pt>
                <c:pt idx="763">
                  <c:v>41435.791666666664</c:v>
                </c:pt>
                <c:pt idx="764">
                  <c:v>41435.833333333336</c:v>
                </c:pt>
                <c:pt idx="765">
                  <c:v>41435.875</c:v>
                </c:pt>
                <c:pt idx="766">
                  <c:v>41435.916666666664</c:v>
                </c:pt>
                <c:pt idx="767">
                  <c:v>41435.958333333336</c:v>
                </c:pt>
                <c:pt idx="768">
                  <c:v>41436</c:v>
                </c:pt>
                <c:pt idx="769">
                  <c:v>41436.041666666664</c:v>
                </c:pt>
                <c:pt idx="770">
                  <c:v>41436.083333333336</c:v>
                </c:pt>
                <c:pt idx="771">
                  <c:v>41436.125</c:v>
                </c:pt>
                <c:pt idx="772">
                  <c:v>41436.166666666664</c:v>
                </c:pt>
                <c:pt idx="773">
                  <c:v>41436.208333333336</c:v>
                </c:pt>
                <c:pt idx="774">
                  <c:v>41436.25</c:v>
                </c:pt>
                <c:pt idx="775">
                  <c:v>41436.291666666664</c:v>
                </c:pt>
                <c:pt idx="776">
                  <c:v>41436.333333333336</c:v>
                </c:pt>
                <c:pt idx="777">
                  <c:v>41436.375</c:v>
                </c:pt>
                <c:pt idx="778">
                  <c:v>41436.416666666664</c:v>
                </c:pt>
                <c:pt idx="779">
                  <c:v>41436.458333333336</c:v>
                </c:pt>
                <c:pt idx="780">
                  <c:v>41436.5</c:v>
                </c:pt>
                <c:pt idx="781">
                  <c:v>41436.541666666664</c:v>
                </c:pt>
                <c:pt idx="782">
                  <c:v>41436.583333333336</c:v>
                </c:pt>
                <c:pt idx="783">
                  <c:v>41436.625</c:v>
                </c:pt>
                <c:pt idx="784">
                  <c:v>41436.666666666664</c:v>
                </c:pt>
                <c:pt idx="785">
                  <c:v>41436.708333333336</c:v>
                </c:pt>
                <c:pt idx="786">
                  <c:v>41436.75</c:v>
                </c:pt>
                <c:pt idx="787">
                  <c:v>41436.791666666664</c:v>
                </c:pt>
                <c:pt idx="788">
                  <c:v>41436.833333333336</c:v>
                </c:pt>
                <c:pt idx="789">
                  <c:v>41436.875</c:v>
                </c:pt>
                <c:pt idx="790">
                  <c:v>41436.916666666664</c:v>
                </c:pt>
                <c:pt idx="791">
                  <c:v>41436.958333333336</c:v>
                </c:pt>
              </c:numCache>
            </c:numRef>
          </c:cat>
          <c:val>
            <c:numRef>
              <c:f>MALCOLM_Spring13_ON_OFF!$L$2:$L$793</c:f>
              <c:numCache>
                <c:formatCode>General</c:formatCode>
                <c:ptCount val="7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596.34412332832096</c:v>
                </c:pt>
                <c:pt idx="5">
                  <c:v>1092.8951928609099</c:v>
                </c:pt>
                <c:pt idx="6">
                  <c:v>2128.0194128849498</c:v>
                </c:pt>
                <c:pt idx="7">
                  <c:v>1016.43584388652</c:v>
                </c:pt>
                <c:pt idx="8">
                  <c:v>0</c:v>
                </c:pt>
                <c:pt idx="9">
                  <c:v>3600.42282119828</c:v>
                </c:pt>
                <c:pt idx="10">
                  <c:v>16562.303929300699</c:v>
                </c:pt>
                <c:pt idx="11">
                  <c:v>32272.0765684955</c:v>
                </c:pt>
                <c:pt idx="12">
                  <c:v>53642.523242877498</c:v>
                </c:pt>
                <c:pt idx="13">
                  <c:v>72162.429116314204</c:v>
                </c:pt>
                <c:pt idx="14">
                  <c:v>81972.301134207897</c:v>
                </c:pt>
                <c:pt idx="15">
                  <c:v>90386.174438533606</c:v>
                </c:pt>
                <c:pt idx="16">
                  <c:v>87191.260904537397</c:v>
                </c:pt>
                <c:pt idx="17">
                  <c:v>76854.498598397593</c:v>
                </c:pt>
                <c:pt idx="18">
                  <c:v>63601.764673818099</c:v>
                </c:pt>
                <c:pt idx="19">
                  <c:v>34349.067854208399</c:v>
                </c:pt>
                <c:pt idx="20">
                  <c:v>11029.6732894449</c:v>
                </c:pt>
                <c:pt idx="21">
                  <c:v>954.41947950549695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705.88906343651297</c:v>
                </c:pt>
                <c:pt idx="26">
                  <c:v>1778.1969371203099</c:v>
                </c:pt>
                <c:pt idx="27">
                  <c:v>2126.6677326972499</c:v>
                </c:pt>
                <c:pt idx="28">
                  <c:v>2780.9329187388198</c:v>
                </c:pt>
                <c:pt idx="29">
                  <c:v>3109.4386963167599</c:v>
                </c:pt>
                <c:pt idx="30">
                  <c:v>3304.3364565675301</c:v>
                </c:pt>
                <c:pt idx="31">
                  <c:v>2864.93405538771</c:v>
                </c:pt>
                <c:pt idx="32">
                  <c:v>141.07476006349401</c:v>
                </c:pt>
                <c:pt idx="33">
                  <c:v>0</c:v>
                </c:pt>
                <c:pt idx="34">
                  <c:v>0</c:v>
                </c:pt>
                <c:pt idx="35">
                  <c:v>9563.0824064867702</c:v>
                </c:pt>
                <c:pt idx="36">
                  <c:v>21823.663869603599</c:v>
                </c:pt>
                <c:pt idx="37">
                  <c:v>37418.718064421497</c:v>
                </c:pt>
                <c:pt idx="38">
                  <c:v>53019.208590964001</c:v>
                </c:pt>
                <c:pt idx="39">
                  <c:v>55642.463386640899</c:v>
                </c:pt>
                <c:pt idx="40">
                  <c:v>65476.441497104403</c:v>
                </c:pt>
                <c:pt idx="41">
                  <c:v>58034.988445288996</c:v>
                </c:pt>
                <c:pt idx="42">
                  <c:v>30305.708249087598</c:v>
                </c:pt>
                <c:pt idx="43">
                  <c:v>13931.296229748699</c:v>
                </c:pt>
                <c:pt idx="44">
                  <c:v>1741.81230279488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4283.06460932153</c:v>
                </c:pt>
                <c:pt idx="59">
                  <c:v>13705.230962721</c:v>
                </c:pt>
                <c:pt idx="60">
                  <c:v>20425.510566672401</c:v>
                </c:pt>
                <c:pt idx="61">
                  <c:v>30502.000711488901</c:v>
                </c:pt>
                <c:pt idx="62">
                  <c:v>36216.857217279598</c:v>
                </c:pt>
                <c:pt idx="63">
                  <c:v>50559.0981221521</c:v>
                </c:pt>
                <c:pt idx="64">
                  <c:v>46140.372241113502</c:v>
                </c:pt>
                <c:pt idx="65">
                  <c:v>48891.044946630798</c:v>
                </c:pt>
                <c:pt idx="66">
                  <c:v>25656.2526376321</c:v>
                </c:pt>
                <c:pt idx="67">
                  <c:v>12563.134217711</c:v>
                </c:pt>
                <c:pt idx="68">
                  <c:v>1264.3549412349801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879.169027962423</c:v>
                </c:pt>
                <c:pt idx="79">
                  <c:v>349.53236068406397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667.20506468225005</c:v>
                </c:pt>
                <c:pt idx="87">
                  <c:v>3.7864227786776601</c:v>
                </c:pt>
                <c:pt idx="88">
                  <c:v>1330.6237065858199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3320.87963229653</c:v>
                </c:pt>
                <c:pt idx="109">
                  <c:v>7301.39148371795</c:v>
                </c:pt>
                <c:pt idx="110">
                  <c:v>12608.7406189465</c:v>
                </c:pt>
                <c:pt idx="111">
                  <c:v>11281.903335139399</c:v>
                </c:pt>
                <c:pt idx="112">
                  <c:v>12608.7406189465</c:v>
                </c:pt>
                <c:pt idx="113">
                  <c:v>9955.06605133224</c:v>
                </c:pt>
                <c:pt idx="114">
                  <c:v>7301.39148371795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5430.8120316774502</c:v>
                </c:pt>
                <c:pt idx="121">
                  <c:v>6271.6928255221201</c:v>
                </c:pt>
                <c:pt idx="122">
                  <c:v>7712.4365160878497</c:v>
                </c:pt>
                <c:pt idx="123">
                  <c:v>7434.8462774130403</c:v>
                </c:pt>
                <c:pt idx="124">
                  <c:v>7376.95724759311</c:v>
                </c:pt>
                <c:pt idx="125">
                  <c:v>7336.2868534339204</c:v>
                </c:pt>
                <c:pt idx="126">
                  <c:v>6047.6784906108796</c:v>
                </c:pt>
                <c:pt idx="127">
                  <c:v>3013.8837335571702</c:v>
                </c:pt>
                <c:pt idx="128">
                  <c:v>7567.5967346416001</c:v>
                </c:pt>
                <c:pt idx="129">
                  <c:v>22169.694310123301</c:v>
                </c:pt>
                <c:pt idx="130">
                  <c:v>50022.318416606999</c:v>
                </c:pt>
                <c:pt idx="131">
                  <c:v>77710.273881271904</c:v>
                </c:pt>
                <c:pt idx="132">
                  <c:v>98211.612120414007</c:v>
                </c:pt>
                <c:pt idx="133">
                  <c:v>110064.90359966501</c:v>
                </c:pt>
                <c:pt idx="134">
                  <c:v>120422.328266614</c:v>
                </c:pt>
                <c:pt idx="135">
                  <c:v>126398.90805230101</c:v>
                </c:pt>
                <c:pt idx="136">
                  <c:v>126595.200514702</c:v>
                </c:pt>
                <c:pt idx="137">
                  <c:v>121004.318193603</c:v>
                </c:pt>
                <c:pt idx="138">
                  <c:v>109598.711267979</c:v>
                </c:pt>
                <c:pt idx="139">
                  <c:v>69181.468435220697</c:v>
                </c:pt>
                <c:pt idx="140">
                  <c:v>20474.596683656298</c:v>
                </c:pt>
                <c:pt idx="141">
                  <c:v>7470.1701123887497</c:v>
                </c:pt>
                <c:pt idx="142">
                  <c:v>591.47905242401703</c:v>
                </c:pt>
                <c:pt idx="143">
                  <c:v>1126.85018820852</c:v>
                </c:pt>
                <c:pt idx="144">
                  <c:v>1575.88642863566</c:v>
                </c:pt>
                <c:pt idx="145">
                  <c:v>1421.6160471932201</c:v>
                </c:pt>
                <c:pt idx="146">
                  <c:v>2434.02887349197</c:v>
                </c:pt>
                <c:pt idx="147">
                  <c:v>5123.4508941887198</c:v>
                </c:pt>
                <c:pt idx="148">
                  <c:v>5994.6708968289604</c:v>
                </c:pt>
                <c:pt idx="149">
                  <c:v>6886.5532668904698</c:v>
                </c:pt>
                <c:pt idx="150">
                  <c:v>6876.2220848328197</c:v>
                </c:pt>
                <c:pt idx="151">
                  <c:v>6155.8287351805002</c:v>
                </c:pt>
                <c:pt idx="152">
                  <c:v>3990.5076050407401</c:v>
                </c:pt>
                <c:pt idx="153">
                  <c:v>798.99874139601297</c:v>
                </c:pt>
                <c:pt idx="154">
                  <c:v>7986.5107323101602</c:v>
                </c:pt>
                <c:pt idx="155">
                  <c:v>18634.425539154199</c:v>
                </c:pt>
                <c:pt idx="156">
                  <c:v>32527.777841754199</c:v>
                </c:pt>
                <c:pt idx="157">
                  <c:v>49310.755990414502</c:v>
                </c:pt>
                <c:pt idx="158">
                  <c:v>61802.426167876503</c:v>
                </c:pt>
                <c:pt idx="159">
                  <c:v>62712.859331346903</c:v>
                </c:pt>
                <c:pt idx="160">
                  <c:v>60693.545962559503</c:v>
                </c:pt>
                <c:pt idx="161">
                  <c:v>52873.282903065599</c:v>
                </c:pt>
                <c:pt idx="162">
                  <c:v>34885.000182114803</c:v>
                </c:pt>
                <c:pt idx="163">
                  <c:v>14597.156344827399</c:v>
                </c:pt>
                <c:pt idx="164">
                  <c:v>956.86095598656902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11295.842553074601</c:v>
                </c:pt>
                <c:pt idx="180">
                  <c:v>31610.01546984</c:v>
                </c:pt>
                <c:pt idx="181">
                  <c:v>56320.012223719299</c:v>
                </c:pt>
                <c:pt idx="182">
                  <c:v>69452.215692061494</c:v>
                </c:pt>
                <c:pt idx="183">
                  <c:v>78303.442364651099</c:v>
                </c:pt>
                <c:pt idx="184">
                  <c:v>81405.375260128494</c:v>
                </c:pt>
                <c:pt idx="185">
                  <c:v>77300.028565967805</c:v>
                </c:pt>
                <c:pt idx="186">
                  <c:v>64546.635111916003</c:v>
                </c:pt>
                <c:pt idx="187">
                  <c:v>37361.4638396214</c:v>
                </c:pt>
                <c:pt idx="188">
                  <c:v>12323.294040171</c:v>
                </c:pt>
                <c:pt idx="189">
                  <c:v>1963.43159270058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333.83746330852603</c:v>
                </c:pt>
                <c:pt idx="198">
                  <c:v>958.50379871570397</c:v>
                </c:pt>
                <c:pt idx="199">
                  <c:v>50.100139109737498</c:v>
                </c:pt>
                <c:pt idx="200">
                  <c:v>0</c:v>
                </c:pt>
                <c:pt idx="201">
                  <c:v>0</c:v>
                </c:pt>
                <c:pt idx="202">
                  <c:v>14399.8616304526</c:v>
                </c:pt>
                <c:pt idx="203">
                  <c:v>35663.282568199102</c:v>
                </c:pt>
                <c:pt idx="204">
                  <c:v>60500.697228612698</c:v>
                </c:pt>
                <c:pt idx="205">
                  <c:v>82442.802641313901</c:v>
                </c:pt>
                <c:pt idx="206">
                  <c:v>102951.028337365</c:v>
                </c:pt>
                <c:pt idx="207">
                  <c:v>111909.01056229199</c:v>
                </c:pt>
                <c:pt idx="208">
                  <c:v>116524.028902426</c:v>
                </c:pt>
                <c:pt idx="209">
                  <c:v>108117.043058315</c:v>
                </c:pt>
                <c:pt idx="210">
                  <c:v>99696.282300386301</c:v>
                </c:pt>
                <c:pt idx="211">
                  <c:v>72487.004935521807</c:v>
                </c:pt>
                <c:pt idx="212">
                  <c:v>30777.075209771599</c:v>
                </c:pt>
                <c:pt idx="213">
                  <c:v>14590.7058637584</c:v>
                </c:pt>
                <c:pt idx="214">
                  <c:v>8135.5932615452803</c:v>
                </c:pt>
                <c:pt idx="215">
                  <c:v>1027.39320940421</c:v>
                </c:pt>
                <c:pt idx="216">
                  <c:v>0</c:v>
                </c:pt>
                <c:pt idx="217">
                  <c:v>968.35270149347696</c:v>
                </c:pt>
                <c:pt idx="218">
                  <c:v>1723.1833257732901</c:v>
                </c:pt>
                <c:pt idx="219">
                  <c:v>2015.20280241974</c:v>
                </c:pt>
                <c:pt idx="220">
                  <c:v>2170.1705299784899</c:v>
                </c:pt>
                <c:pt idx="221">
                  <c:v>2853.3802325830102</c:v>
                </c:pt>
                <c:pt idx="222">
                  <c:v>3210.8305300298898</c:v>
                </c:pt>
                <c:pt idx="223">
                  <c:v>2244.58085595486</c:v>
                </c:pt>
                <c:pt idx="224">
                  <c:v>413.99862623071698</c:v>
                </c:pt>
                <c:pt idx="225">
                  <c:v>14473.8376156307</c:v>
                </c:pt>
                <c:pt idx="226">
                  <c:v>38923.203227564401</c:v>
                </c:pt>
                <c:pt idx="227">
                  <c:v>76827.390538825901</c:v>
                </c:pt>
                <c:pt idx="228">
                  <c:v>103277.758749242</c:v>
                </c:pt>
                <c:pt idx="229">
                  <c:v>120959.549733612</c:v>
                </c:pt>
                <c:pt idx="230">
                  <c:v>129931.306869051</c:v>
                </c:pt>
                <c:pt idx="231">
                  <c:v>131558.035316341</c:v>
                </c:pt>
                <c:pt idx="232">
                  <c:v>133146.88276716199</c:v>
                </c:pt>
                <c:pt idx="233">
                  <c:v>136193.716023897</c:v>
                </c:pt>
                <c:pt idx="234">
                  <c:v>127714.411902077</c:v>
                </c:pt>
                <c:pt idx="235">
                  <c:v>100429.37253766001</c:v>
                </c:pt>
                <c:pt idx="236">
                  <c:v>74626.425071727193</c:v>
                </c:pt>
                <c:pt idx="237">
                  <c:v>54772.507570456502</c:v>
                </c:pt>
                <c:pt idx="238">
                  <c:v>43669.948656265296</c:v>
                </c:pt>
                <c:pt idx="239">
                  <c:v>36920.684808924401</c:v>
                </c:pt>
                <c:pt idx="240">
                  <c:v>27094.2244264734</c:v>
                </c:pt>
                <c:pt idx="241">
                  <c:v>42496.503080419803</c:v>
                </c:pt>
                <c:pt idx="242">
                  <c:v>47796.823164813301</c:v>
                </c:pt>
                <c:pt idx="243">
                  <c:v>42960.117133922802</c:v>
                </c:pt>
                <c:pt idx="244">
                  <c:v>39533.184730418398</c:v>
                </c:pt>
                <c:pt idx="245">
                  <c:v>35455.157467032201</c:v>
                </c:pt>
                <c:pt idx="246">
                  <c:v>30974.3028964156</c:v>
                </c:pt>
                <c:pt idx="247">
                  <c:v>35750.315766275999</c:v>
                </c:pt>
                <c:pt idx="248">
                  <c:v>58766.807609492898</c:v>
                </c:pt>
                <c:pt idx="249">
                  <c:v>76923.832975126599</c:v>
                </c:pt>
                <c:pt idx="250">
                  <c:v>93354.261794735605</c:v>
                </c:pt>
                <c:pt idx="251">
                  <c:v>113972.68676166001</c:v>
                </c:pt>
                <c:pt idx="252">
                  <c:v>127173.764779258</c:v>
                </c:pt>
                <c:pt idx="253">
                  <c:v>143225.38358788201</c:v>
                </c:pt>
                <c:pt idx="254">
                  <c:v>153445.059162933</c:v>
                </c:pt>
                <c:pt idx="255">
                  <c:v>149198.51964842001</c:v>
                </c:pt>
                <c:pt idx="256">
                  <c:v>153593.139436889</c:v>
                </c:pt>
                <c:pt idx="257">
                  <c:v>144948.53640214601</c:v>
                </c:pt>
                <c:pt idx="258">
                  <c:v>131892.094936662</c:v>
                </c:pt>
                <c:pt idx="259">
                  <c:v>118818.434838823</c:v>
                </c:pt>
                <c:pt idx="260">
                  <c:v>97213.8147088759</c:v>
                </c:pt>
                <c:pt idx="261">
                  <c:v>79955.602185563694</c:v>
                </c:pt>
                <c:pt idx="262">
                  <c:v>64148.488014562201</c:v>
                </c:pt>
                <c:pt idx="263">
                  <c:v>52674.006549601698</c:v>
                </c:pt>
                <c:pt idx="264">
                  <c:v>51302.113925297599</c:v>
                </c:pt>
                <c:pt idx="265">
                  <c:v>54362.722089238399</c:v>
                </c:pt>
                <c:pt idx="266">
                  <c:v>47083.124221890801</c:v>
                </c:pt>
                <c:pt idx="267">
                  <c:v>40572.536314023098</c:v>
                </c:pt>
                <c:pt idx="268">
                  <c:v>37822.437382741497</c:v>
                </c:pt>
                <c:pt idx="269">
                  <c:v>33714.507614867704</c:v>
                </c:pt>
                <c:pt idx="270">
                  <c:v>30287.215131170298</c:v>
                </c:pt>
                <c:pt idx="271">
                  <c:v>29489.491122517298</c:v>
                </c:pt>
                <c:pt idx="272">
                  <c:v>33906.135613879997</c:v>
                </c:pt>
                <c:pt idx="273">
                  <c:v>43051.384947837003</c:v>
                </c:pt>
                <c:pt idx="274">
                  <c:v>52844.038326763897</c:v>
                </c:pt>
                <c:pt idx="275">
                  <c:v>68365.323125299794</c:v>
                </c:pt>
                <c:pt idx="276">
                  <c:v>79512.650492870103</c:v>
                </c:pt>
                <c:pt idx="277">
                  <c:v>93524.293571897797</c:v>
                </c:pt>
                <c:pt idx="278">
                  <c:v>106119.275573242</c:v>
                </c:pt>
                <c:pt idx="279">
                  <c:v>105709.472016085</c:v>
                </c:pt>
                <c:pt idx="280">
                  <c:v>99498.718771526997</c:v>
                </c:pt>
                <c:pt idx="281">
                  <c:v>97596.4921338282</c:v>
                </c:pt>
                <c:pt idx="282">
                  <c:v>87053.106186535399</c:v>
                </c:pt>
                <c:pt idx="283">
                  <c:v>73641.960809248601</c:v>
                </c:pt>
                <c:pt idx="284">
                  <c:v>64611.660309918501</c:v>
                </c:pt>
                <c:pt idx="285">
                  <c:v>57152.988619136398</c:v>
                </c:pt>
                <c:pt idx="286">
                  <c:v>46874.769683499901</c:v>
                </c:pt>
                <c:pt idx="287">
                  <c:v>31211.701600780401</c:v>
                </c:pt>
                <c:pt idx="288">
                  <c:v>1910.9919133999399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2571.9690854343999</c:v>
                </c:pt>
                <c:pt idx="299">
                  <c:v>13031.6996250268</c:v>
                </c:pt>
                <c:pt idx="300">
                  <c:v>18215.074575563602</c:v>
                </c:pt>
                <c:pt idx="301">
                  <c:v>36621.9279068912</c:v>
                </c:pt>
                <c:pt idx="302">
                  <c:v>42491.752146852603</c:v>
                </c:pt>
                <c:pt idx="303">
                  <c:v>49912.542827940801</c:v>
                </c:pt>
                <c:pt idx="304">
                  <c:v>47244.519582190602</c:v>
                </c:pt>
                <c:pt idx="305">
                  <c:v>43094.404431344803</c:v>
                </c:pt>
                <c:pt idx="306">
                  <c:v>25836.191908032699</c:v>
                </c:pt>
                <c:pt idx="307">
                  <c:v>13637.795637973601</c:v>
                </c:pt>
                <c:pt idx="308">
                  <c:v>4786.0672846528796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364.53984694002799</c:v>
                </c:pt>
                <c:pt idx="322">
                  <c:v>13227.773597855101</c:v>
                </c:pt>
                <c:pt idx="323">
                  <c:v>28006.163828958299</c:v>
                </c:pt>
                <c:pt idx="324">
                  <c:v>55828.424660372599</c:v>
                </c:pt>
                <c:pt idx="325">
                  <c:v>69229.238858907702</c:v>
                </c:pt>
                <c:pt idx="326">
                  <c:v>79693.419074887905</c:v>
                </c:pt>
                <c:pt idx="327">
                  <c:v>81488.890170167593</c:v>
                </c:pt>
                <c:pt idx="328">
                  <c:v>73078.460590990406</c:v>
                </c:pt>
                <c:pt idx="329">
                  <c:v>64633.593743797697</c:v>
                </c:pt>
                <c:pt idx="330">
                  <c:v>44566.165151076901</c:v>
                </c:pt>
                <c:pt idx="331">
                  <c:v>21052.487426695501</c:v>
                </c:pt>
                <c:pt idx="332">
                  <c:v>9228.0386002139603</c:v>
                </c:pt>
                <c:pt idx="333">
                  <c:v>2683.38909124257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460.64405773431002</c:v>
                </c:pt>
                <c:pt idx="342">
                  <c:v>148.65956308888099</c:v>
                </c:pt>
                <c:pt idx="343">
                  <c:v>0</c:v>
                </c:pt>
                <c:pt idx="344">
                  <c:v>0</c:v>
                </c:pt>
                <c:pt idx="345">
                  <c:v>4113.53820223817</c:v>
                </c:pt>
                <c:pt idx="346">
                  <c:v>14700.686648364899</c:v>
                </c:pt>
                <c:pt idx="347">
                  <c:v>24695.029014145399</c:v>
                </c:pt>
                <c:pt idx="348">
                  <c:v>57966.979346305998</c:v>
                </c:pt>
                <c:pt idx="349">
                  <c:v>79712.792303217895</c:v>
                </c:pt>
                <c:pt idx="350">
                  <c:v>89953.130239078295</c:v>
                </c:pt>
                <c:pt idx="351">
                  <c:v>98711.376276455005</c:v>
                </c:pt>
                <c:pt idx="352">
                  <c:v>107617.702591093</c:v>
                </c:pt>
                <c:pt idx="353">
                  <c:v>106510.976971834</c:v>
                </c:pt>
                <c:pt idx="354">
                  <c:v>82286.545771357894</c:v>
                </c:pt>
                <c:pt idx="355">
                  <c:v>52199.1777911358</c:v>
                </c:pt>
                <c:pt idx="356">
                  <c:v>25036.661489532598</c:v>
                </c:pt>
                <c:pt idx="357">
                  <c:v>13343.074307957901</c:v>
                </c:pt>
                <c:pt idx="358">
                  <c:v>8225.13017491555</c:v>
                </c:pt>
                <c:pt idx="359">
                  <c:v>2450.6548568787498</c:v>
                </c:pt>
                <c:pt idx="360">
                  <c:v>0</c:v>
                </c:pt>
                <c:pt idx="361">
                  <c:v>0</c:v>
                </c:pt>
                <c:pt idx="362">
                  <c:v>170.845668795352</c:v>
                </c:pt>
                <c:pt idx="363">
                  <c:v>1186.70222685464</c:v>
                </c:pt>
                <c:pt idx="364">
                  <c:v>1986.3013012076401</c:v>
                </c:pt>
                <c:pt idx="365">
                  <c:v>2422.2599805448699</c:v>
                </c:pt>
                <c:pt idx="366">
                  <c:v>2690.1733646214798</c:v>
                </c:pt>
                <c:pt idx="367">
                  <c:v>1092.3699015361401</c:v>
                </c:pt>
                <c:pt idx="368">
                  <c:v>5062.0024409829903</c:v>
                </c:pt>
                <c:pt idx="369">
                  <c:v>15866.1057202383</c:v>
                </c:pt>
                <c:pt idx="370">
                  <c:v>38916.315773961302</c:v>
                </c:pt>
                <c:pt idx="371">
                  <c:v>66735.132880227102</c:v>
                </c:pt>
                <c:pt idx="372">
                  <c:v>97483.696512138704</c:v>
                </c:pt>
                <c:pt idx="373">
                  <c:v>116626.917034183</c:v>
                </c:pt>
                <c:pt idx="374">
                  <c:v>129945.08177625699</c:v>
                </c:pt>
                <c:pt idx="375">
                  <c:v>138978.82600734799</c:v>
                </c:pt>
                <c:pt idx="376">
                  <c:v>142177.18326649201</c:v>
                </c:pt>
                <c:pt idx="377">
                  <c:v>142463.01263234601</c:v>
                </c:pt>
                <c:pt idx="378">
                  <c:v>132656.58434290701</c:v>
                </c:pt>
                <c:pt idx="379">
                  <c:v>115763.40692006701</c:v>
                </c:pt>
                <c:pt idx="380">
                  <c:v>94640.908615068503</c:v>
                </c:pt>
                <c:pt idx="381">
                  <c:v>72091.418053635294</c:v>
                </c:pt>
                <c:pt idx="382">
                  <c:v>40811.231262625697</c:v>
                </c:pt>
                <c:pt idx="383">
                  <c:v>24579.5196923037</c:v>
                </c:pt>
                <c:pt idx="384">
                  <c:v>18241.493821179301</c:v>
                </c:pt>
                <c:pt idx="385">
                  <c:v>11858.6994999817</c:v>
                </c:pt>
                <c:pt idx="386">
                  <c:v>7397.2865552398498</c:v>
                </c:pt>
                <c:pt idx="387">
                  <c:v>7690.5515079195302</c:v>
                </c:pt>
                <c:pt idx="388">
                  <c:v>8232.5683868655105</c:v>
                </c:pt>
                <c:pt idx="389">
                  <c:v>8637.5335200297995</c:v>
                </c:pt>
                <c:pt idx="390">
                  <c:v>8853.7909905121905</c:v>
                </c:pt>
                <c:pt idx="391">
                  <c:v>7561.0845651631998</c:v>
                </c:pt>
                <c:pt idx="392">
                  <c:v>13031.789787858601</c:v>
                </c:pt>
                <c:pt idx="393">
                  <c:v>27678.655823331399</c:v>
                </c:pt>
                <c:pt idx="394">
                  <c:v>62703.835354401897</c:v>
                </c:pt>
                <c:pt idx="395">
                  <c:v>91829.1142674773</c:v>
                </c:pt>
                <c:pt idx="396">
                  <c:v>119499.851096481</c:v>
                </c:pt>
                <c:pt idx="397">
                  <c:v>142827.62404399901</c:v>
                </c:pt>
                <c:pt idx="398">
                  <c:v>148797.31637608199</c:v>
                </c:pt>
                <c:pt idx="399">
                  <c:v>157614.105774044</c:v>
                </c:pt>
                <c:pt idx="400">
                  <c:v>154828.99579720601</c:v>
                </c:pt>
                <c:pt idx="401">
                  <c:v>144726.40695654901</c:v>
                </c:pt>
                <c:pt idx="402">
                  <c:v>127292.56433495101</c:v>
                </c:pt>
                <c:pt idx="403">
                  <c:v>99676.927144689602</c:v>
                </c:pt>
                <c:pt idx="404">
                  <c:v>60297.535385241601</c:v>
                </c:pt>
                <c:pt idx="405">
                  <c:v>38234.899512997203</c:v>
                </c:pt>
                <c:pt idx="406">
                  <c:v>25650.518894538702</c:v>
                </c:pt>
                <c:pt idx="407">
                  <c:v>20150.321028669299</c:v>
                </c:pt>
                <c:pt idx="408">
                  <c:v>15416.853621974</c:v>
                </c:pt>
                <c:pt idx="409">
                  <c:v>10047.5173943996</c:v>
                </c:pt>
                <c:pt idx="410">
                  <c:v>5862.0183144173297</c:v>
                </c:pt>
                <c:pt idx="411">
                  <c:v>6705.6884993391604</c:v>
                </c:pt>
                <c:pt idx="412">
                  <c:v>7453.6316700158704</c:v>
                </c:pt>
                <c:pt idx="413">
                  <c:v>8818.6563730743692</c:v>
                </c:pt>
                <c:pt idx="414">
                  <c:v>9109.9784969925695</c:v>
                </c:pt>
                <c:pt idx="415">
                  <c:v>7724.2914331247403</c:v>
                </c:pt>
                <c:pt idx="416">
                  <c:v>10638.617761899601</c:v>
                </c:pt>
                <c:pt idx="417">
                  <c:v>25859.365525905701</c:v>
                </c:pt>
                <c:pt idx="418">
                  <c:v>48989.641968988799</c:v>
                </c:pt>
                <c:pt idx="419">
                  <c:v>76388.324336039397</c:v>
                </c:pt>
                <c:pt idx="420">
                  <c:v>99385.499457712198</c:v>
                </c:pt>
                <c:pt idx="421">
                  <c:v>119452.928053739</c:v>
                </c:pt>
                <c:pt idx="422">
                  <c:v>127939.119629162</c:v>
                </c:pt>
                <c:pt idx="423">
                  <c:v>133540.33313231901</c:v>
                </c:pt>
                <c:pt idx="424">
                  <c:v>134805.470210898</c:v>
                </c:pt>
                <c:pt idx="425">
                  <c:v>130307.53859854701</c:v>
                </c:pt>
                <c:pt idx="426">
                  <c:v>121542.405107567</c:v>
                </c:pt>
                <c:pt idx="427">
                  <c:v>105625.09165908</c:v>
                </c:pt>
                <c:pt idx="428">
                  <c:v>88435.753688328507</c:v>
                </c:pt>
                <c:pt idx="429">
                  <c:v>45229.957146970402</c:v>
                </c:pt>
                <c:pt idx="430">
                  <c:v>26978.358430319298</c:v>
                </c:pt>
                <c:pt idx="431">
                  <c:v>21726.1089338335</c:v>
                </c:pt>
                <c:pt idx="432">
                  <c:v>17130.390625648201</c:v>
                </c:pt>
                <c:pt idx="433">
                  <c:v>14559.3655111892</c:v>
                </c:pt>
                <c:pt idx="434">
                  <c:v>10692.4966624019</c:v>
                </c:pt>
                <c:pt idx="435">
                  <c:v>10840.576939663501</c:v>
                </c:pt>
                <c:pt idx="436">
                  <c:v>9053.5009266512407</c:v>
                </c:pt>
                <c:pt idx="437">
                  <c:v>6620.2249107021298</c:v>
                </c:pt>
                <c:pt idx="438">
                  <c:v>6720.16075927363</c:v>
                </c:pt>
                <c:pt idx="439">
                  <c:v>11729.0585966213</c:v>
                </c:pt>
                <c:pt idx="440">
                  <c:v>33980.021423002399</c:v>
                </c:pt>
                <c:pt idx="441">
                  <c:v>63382.249645058197</c:v>
                </c:pt>
                <c:pt idx="442">
                  <c:v>81129.471453534497</c:v>
                </c:pt>
                <c:pt idx="443">
                  <c:v>104536.450129059</c:v>
                </c:pt>
                <c:pt idx="444">
                  <c:v>123607.352380005</c:v>
                </c:pt>
                <c:pt idx="445">
                  <c:v>123751.988928812</c:v>
                </c:pt>
                <c:pt idx="446">
                  <c:v>122273.340752171</c:v>
                </c:pt>
                <c:pt idx="447">
                  <c:v>127981.309804359</c:v>
                </c:pt>
                <c:pt idx="448">
                  <c:v>111915.91608522199</c:v>
                </c:pt>
                <c:pt idx="449">
                  <c:v>101506.83550467899</c:v>
                </c:pt>
                <c:pt idx="450">
                  <c:v>86706.578860815207</c:v>
                </c:pt>
                <c:pt idx="451">
                  <c:v>66067.491529775099</c:v>
                </c:pt>
                <c:pt idx="452">
                  <c:v>38114.369063371902</c:v>
                </c:pt>
                <c:pt idx="453">
                  <c:v>27410.0450898325</c:v>
                </c:pt>
                <c:pt idx="454">
                  <c:v>18568.647918569499</c:v>
                </c:pt>
                <c:pt idx="455">
                  <c:v>13749.087326958501</c:v>
                </c:pt>
                <c:pt idx="456">
                  <c:v>2221.3011555539301</c:v>
                </c:pt>
                <c:pt idx="457">
                  <c:v>3733.01143372352</c:v>
                </c:pt>
                <c:pt idx="458">
                  <c:v>5419.6544607568803</c:v>
                </c:pt>
                <c:pt idx="459">
                  <c:v>5268.1304550407003</c:v>
                </c:pt>
                <c:pt idx="460">
                  <c:v>6279.14858580088</c:v>
                </c:pt>
                <c:pt idx="461">
                  <c:v>7485.0644801178196</c:v>
                </c:pt>
                <c:pt idx="462">
                  <c:v>7068.3734693573097</c:v>
                </c:pt>
                <c:pt idx="463">
                  <c:v>4957.4546318440298</c:v>
                </c:pt>
                <c:pt idx="464">
                  <c:v>2205.3481726851201</c:v>
                </c:pt>
                <c:pt idx="465">
                  <c:v>0</c:v>
                </c:pt>
                <c:pt idx="466">
                  <c:v>3275.9286832501698</c:v>
                </c:pt>
                <c:pt idx="467">
                  <c:v>11826.832018658501</c:v>
                </c:pt>
                <c:pt idx="468">
                  <c:v>15733.804854129899</c:v>
                </c:pt>
                <c:pt idx="469">
                  <c:v>22301.339717430601</c:v>
                </c:pt>
                <c:pt idx="470">
                  <c:v>33105.458590016598</c:v>
                </c:pt>
                <c:pt idx="471">
                  <c:v>41223.171339818997</c:v>
                </c:pt>
                <c:pt idx="472">
                  <c:v>37856.071439297302</c:v>
                </c:pt>
                <c:pt idx="473">
                  <c:v>31659.0930986397</c:v>
                </c:pt>
                <c:pt idx="474">
                  <c:v>22594.355327988</c:v>
                </c:pt>
                <c:pt idx="475">
                  <c:v>15472.8653465525</c:v>
                </c:pt>
                <c:pt idx="476">
                  <c:v>2430.5577755088202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8628.22876752509</c:v>
                </c:pt>
                <c:pt idx="492">
                  <c:v>15262.4151865608</c:v>
                </c:pt>
                <c:pt idx="493">
                  <c:v>27235.893734757399</c:v>
                </c:pt>
                <c:pt idx="494">
                  <c:v>35921.821497730598</c:v>
                </c:pt>
                <c:pt idx="495">
                  <c:v>40264.785379217101</c:v>
                </c:pt>
                <c:pt idx="496">
                  <c:v>43160.094633541499</c:v>
                </c:pt>
                <c:pt idx="497">
                  <c:v>38817.130752054902</c:v>
                </c:pt>
                <c:pt idx="498">
                  <c:v>33026.5122434062</c:v>
                </c:pt>
                <c:pt idx="499">
                  <c:v>24340.584480433001</c:v>
                </c:pt>
                <c:pt idx="500">
                  <c:v>14743.7973975814</c:v>
                </c:pt>
                <c:pt idx="501">
                  <c:v>8440.2088076964792</c:v>
                </c:pt>
                <c:pt idx="502">
                  <c:v>2150.3951283237202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5453.9319069844796</c:v>
                </c:pt>
                <c:pt idx="514">
                  <c:v>13009.816519365</c:v>
                </c:pt>
                <c:pt idx="515">
                  <c:v>24720.4242425005</c:v>
                </c:pt>
                <c:pt idx="516">
                  <c:v>37983.489352443699</c:v>
                </c:pt>
                <c:pt idx="517">
                  <c:v>43956.625406369603</c:v>
                </c:pt>
                <c:pt idx="518">
                  <c:v>57126.709871181898</c:v>
                </c:pt>
                <c:pt idx="519">
                  <c:v>58715.557322002598</c:v>
                </c:pt>
                <c:pt idx="520">
                  <c:v>63223.820119717602</c:v>
                </c:pt>
                <c:pt idx="521">
                  <c:v>57574.394428115404</c:v>
                </c:pt>
                <c:pt idx="522">
                  <c:v>43211.4911624335</c:v>
                </c:pt>
                <c:pt idx="523">
                  <c:v>24402.3121913826</c:v>
                </c:pt>
                <c:pt idx="524">
                  <c:v>10963.458702938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213.30700376529001</c:v>
                </c:pt>
                <c:pt idx="534">
                  <c:v>41.817983356101202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3026.3226097039201</c:v>
                </c:pt>
                <c:pt idx="539">
                  <c:v>12100.6724982918</c:v>
                </c:pt>
                <c:pt idx="540">
                  <c:v>24883.5685693657</c:v>
                </c:pt>
                <c:pt idx="541">
                  <c:v>40728.563740143203</c:v>
                </c:pt>
                <c:pt idx="542">
                  <c:v>50831.1525807996</c:v>
                </c:pt>
                <c:pt idx="543">
                  <c:v>55160.341555079998</c:v>
                </c:pt>
                <c:pt idx="544">
                  <c:v>58021.2135347769</c:v>
                </c:pt>
                <c:pt idx="545">
                  <c:v>47849.7501448654</c:v>
                </c:pt>
                <c:pt idx="546">
                  <c:v>36206.526035221999</c:v>
                </c:pt>
                <c:pt idx="547">
                  <c:v>16290.030981080199</c:v>
                </c:pt>
                <c:pt idx="548">
                  <c:v>3564.5463253691901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6423.8422854689497</c:v>
                </c:pt>
                <c:pt idx="562">
                  <c:v>16612.739098042501</c:v>
                </c:pt>
                <c:pt idx="563">
                  <c:v>26488.3455167559</c:v>
                </c:pt>
                <c:pt idx="564">
                  <c:v>41161.184244167198</c:v>
                </c:pt>
                <c:pt idx="565">
                  <c:v>52852.6205422563</c:v>
                </c:pt>
                <c:pt idx="566">
                  <c:v>64540.613105278899</c:v>
                </c:pt>
                <c:pt idx="567">
                  <c:v>68983.445078887395</c:v>
                </c:pt>
                <c:pt idx="568">
                  <c:v>76352.5798562993</c:v>
                </c:pt>
                <c:pt idx="569">
                  <c:v>70734.147714175997</c:v>
                </c:pt>
                <c:pt idx="570">
                  <c:v>60796.857783136002</c:v>
                </c:pt>
                <c:pt idx="571">
                  <c:v>46551.041245236796</c:v>
                </c:pt>
                <c:pt idx="572">
                  <c:v>17743.502409021301</c:v>
                </c:pt>
                <c:pt idx="573">
                  <c:v>5310.73457937898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663.86698247764798</c:v>
                </c:pt>
                <c:pt idx="579">
                  <c:v>1627.37028413239</c:v>
                </c:pt>
                <c:pt idx="580">
                  <c:v>2072.96279279901</c:v>
                </c:pt>
                <c:pt idx="581">
                  <c:v>1616.3417460405101</c:v>
                </c:pt>
                <c:pt idx="582">
                  <c:v>1276.11009086633</c:v>
                </c:pt>
                <c:pt idx="583">
                  <c:v>0</c:v>
                </c:pt>
                <c:pt idx="584">
                  <c:v>0</c:v>
                </c:pt>
                <c:pt idx="585">
                  <c:v>4203.0751123024702</c:v>
                </c:pt>
                <c:pt idx="586">
                  <c:v>8066.50022932922</c:v>
                </c:pt>
                <c:pt idx="587">
                  <c:v>11149.419979975701</c:v>
                </c:pt>
                <c:pt idx="588">
                  <c:v>9467.8787777539092</c:v>
                </c:pt>
                <c:pt idx="589">
                  <c:v>4963.92036984693</c:v>
                </c:pt>
                <c:pt idx="590">
                  <c:v>8276.3491192816691</c:v>
                </c:pt>
                <c:pt idx="591">
                  <c:v>6253.8789058515003</c:v>
                </c:pt>
                <c:pt idx="592">
                  <c:v>8149.9334581088096</c:v>
                </c:pt>
                <c:pt idx="593">
                  <c:v>8736.3693589137602</c:v>
                </c:pt>
                <c:pt idx="594">
                  <c:v>4764.9679579214098</c:v>
                </c:pt>
                <c:pt idx="595">
                  <c:v>1330.6237065858199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4387.3786818715098</c:v>
                </c:pt>
                <c:pt idx="610">
                  <c:v>15146.7135011357</c:v>
                </c:pt>
                <c:pt idx="611">
                  <c:v>20793.285921502498</c:v>
                </c:pt>
                <c:pt idx="612">
                  <c:v>34118.338120485503</c:v>
                </c:pt>
                <c:pt idx="613">
                  <c:v>46198.915601698798</c:v>
                </c:pt>
                <c:pt idx="614">
                  <c:v>56962.700097350797</c:v>
                </c:pt>
                <c:pt idx="615">
                  <c:v>60505.430096158503</c:v>
                </c:pt>
                <c:pt idx="616">
                  <c:v>65519.9208146983</c:v>
                </c:pt>
                <c:pt idx="617">
                  <c:v>64716.243200258898</c:v>
                </c:pt>
                <c:pt idx="618">
                  <c:v>62451.136051451103</c:v>
                </c:pt>
                <c:pt idx="619">
                  <c:v>51527.6509573886</c:v>
                </c:pt>
                <c:pt idx="620">
                  <c:v>37629.650880995003</c:v>
                </c:pt>
                <c:pt idx="621">
                  <c:v>23173.823476968199</c:v>
                </c:pt>
                <c:pt idx="622">
                  <c:v>15024.615506873601</c:v>
                </c:pt>
                <c:pt idx="623">
                  <c:v>9463.6512868989194</c:v>
                </c:pt>
                <c:pt idx="624">
                  <c:v>4582.5405754761096</c:v>
                </c:pt>
                <c:pt idx="625">
                  <c:v>2294.3167760737701</c:v>
                </c:pt>
                <c:pt idx="626">
                  <c:v>2780.5366668546899</c:v>
                </c:pt>
                <c:pt idx="627">
                  <c:v>2580.8004759988398</c:v>
                </c:pt>
                <c:pt idx="628">
                  <c:v>2761.92333234939</c:v>
                </c:pt>
                <c:pt idx="629">
                  <c:v>3485.06306433993</c:v>
                </c:pt>
                <c:pt idx="630">
                  <c:v>3683.4045497392899</c:v>
                </c:pt>
                <c:pt idx="631">
                  <c:v>2698.5415477708798</c:v>
                </c:pt>
                <c:pt idx="632">
                  <c:v>2644.94280872115</c:v>
                </c:pt>
                <c:pt idx="633">
                  <c:v>14424.6231752116</c:v>
                </c:pt>
                <c:pt idx="634">
                  <c:v>25585.653359789601</c:v>
                </c:pt>
                <c:pt idx="635">
                  <c:v>48339.201188176201</c:v>
                </c:pt>
                <c:pt idx="636">
                  <c:v>64125.652995062301</c:v>
                </c:pt>
                <c:pt idx="637">
                  <c:v>82821.188966785005</c:v>
                </c:pt>
                <c:pt idx="638">
                  <c:v>94381.763613355302</c:v>
                </c:pt>
                <c:pt idx="639">
                  <c:v>105956.11317705001</c:v>
                </c:pt>
                <c:pt idx="640">
                  <c:v>98659.296677347404</c:v>
                </c:pt>
                <c:pt idx="641">
                  <c:v>94213.020975284395</c:v>
                </c:pt>
                <c:pt idx="642">
                  <c:v>75403.842004233506</c:v>
                </c:pt>
                <c:pt idx="643">
                  <c:v>45027.200923091303</c:v>
                </c:pt>
                <c:pt idx="644">
                  <c:v>22360.320053856001</c:v>
                </c:pt>
                <c:pt idx="645">
                  <c:v>14388.965165649601</c:v>
                </c:pt>
                <c:pt idx="646">
                  <c:v>10363.684860849</c:v>
                </c:pt>
                <c:pt idx="647">
                  <c:v>7012.1543800095997</c:v>
                </c:pt>
                <c:pt idx="648">
                  <c:v>2368.2238866846101</c:v>
                </c:pt>
                <c:pt idx="649">
                  <c:v>701.222690928931</c:v>
                </c:pt>
                <c:pt idx="650">
                  <c:v>1332.0791338229301</c:v>
                </c:pt>
                <c:pt idx="651">
                  <c:v>1623.4012610471</c:v>
                </c:pt>
                <c:pt idx="652">
                  <c:v>1547.63926149498</c:v>
                </c:pt>
                <c:pt idx="653">
                  <c:v>1863.06748459497</c:v>
                </c:pt>
                <c:pt idx="654">
                  <c:v>2356.8721750953</c:v>
                </c:pt>
                <c:pt idx="655">
                  <c:v>1355.4878802764699</c:v>
                </c:pt>
                <c:pt idx="656">
                  <c:v>147.238223945095</c:v>
                </c:pt>
                <c:pt idx="657">
                  <c:v>14068.6985251684</c:v>
                </c:pt>
                <c:pt idx="658">
                  <c:v>27368.0649061068</c:v>
                </c:pt>
                <c:pt idx="659">
                  <c:v>60703.453455797797</c:v>
                </c:pt>
                <c:pt idx="660">
                  <c:v>79660.712700804303</c:v>
                </c:pt>
                <c:pt idx="661">
                  <c:v>94281.895521233397</c:v>
                </c:pt>
                <c:pt idx="662">
                  <c:v>117609.668468751</c:v>
                </c:pt>
                <c:pt idx="663">
                  <c:v>130855.51493642099</c:v>
                </c:pt>
                <c:pt idx="664">
                  <c:v>132554.56166142199</c:v>
                </c:pt>
                <c:pt idx="665">
                  <c:v>122720.58355095801</c:v>
                </c:pt>
                <c:pt idx="666">
                  <c:v>102725.473232641</c:v>
                </c:pt>
                <c:pt idx="667">
                  <c:v>78370.180393870105</c:v>
                </c:pt>
                <c:pt idx="668">
                  <c:v>48275.924956739</c:v>
                </c:pt>
                <c:pt idx="669">
                  <c:v>27767.755764167599</c:v>
                </c:pt>
                <c:pt idx="670">
                  <c:v>19329.274696458899</c:v>
                </c:pt>
                <c:pt idx="671">
                  <c:v>12138.4251812447</c:v>
                </c:pt>
                <c:pt idx="672">
                  <c:v>9553.6251628853606</c:v>
                </c:pt>
                <c:pt idx="673">
                  <c:v>5009.5627649882999</c:v>
                </c:pt>
                <c:pt idx="674">
                  <c:v>2952.0686993087902</c:v>
                </c:pt>
                <c:pt idx="675">
                  <c:v>3216.5383582368199</c:v>
                </c:pt>
                <c:pt idx="676">
                  <c:v>3823.9860546772702</c:v>
                </c:pt>
                <c:pt idx="677">
                  <c:v>4551.2668612386697</c:v>
                </c:pt>
                <c:pt idx="678">
                  <c:v>4126.3367133813699</c:v>
                </c:pt>
                <c:pt idx="679">
                  <c:v>6894.2838799085102</c:v>
                </c:pt>
                <c:pt idx="680">
                  <c:v>17753.486791294701</c:v>
                </c:pt>
                <c:pt idx="681">
                  <c:v>32736.132383451099</c:v>
                </c:pt>
                <c:pt idx="682">
                  <c:v>73576.953677267506</c:v>
                </c:pt>
                <c:pt idx="683">
                  <c:v>117457.72077421501</c:v>
                </c:pt>
                <c:pt idx="684">
                  <c:v>148392.24568316501</c:v>
                </c:pt>
                <c:pt idx="685">
                  <c:v>173660.12627476899</c:v>
                </c:pt>
                <c:pt idx="686">
                  <c:v>188808.19938013799</c:v>
                </c:pt>
                <c:pt idx="687">
                  <c:v>199530.65914425399</c:v>
                </c:pt>
                <c:pt idx="688">
                  <c:v>207385.359478375</c:v>
                </c:pt>
                <c:pt idx="689">
                  <c:v>205178.79569676399</c:v>
                </c:pt>
                <c:pt idx="690">
                  <c:v>205943.303162419</c:v>
                </c:pt>
                <c:pt idx="691">
                  <c:v>190976.45846654099</c:v>
                </c:pt>
                <c:pt idx="692">
                  <c:v>157203.87853137401</c:v>
                </c:pt>
                <c:pt idx="693">
                  <c:v>132100.00772021199</c:v>
                </c:pt>
                <c:pt idx="694">
                  <c:v>115647.627400703</c:v>
                </c:pt>
                <c:pt idx="695">
                  <c:v>100677.33897306499</c:v>
                </c:pt>
                <c:pt idx="696">
                  <c:v>79854.444951044497</c:v>
                </c:pt>
                <c:pt idx="697">
                  <c:v>69044.602866228</c:v>
                </c:pt>
                <c:pt idx="698">
                  <c:v>55287.795610187</c:v>
                </c:pt>
                <c:pt idx="699">
                  <c:v>50158.3727499218</c:v>
                </c:pt>
                <c:pt idx="700">
                  <c:v>53735.540020050998</c:v>
                </c:pt>
                <c:pt idx="701">
                  <c:v>71909.7840180395</c:v>
                </c:pt>
                <c:pt idx="702">
                  <c:v>78640.5400972403</c:v>
                </c:pt>
                <c:pt idx="703">
                  <c:v>101333.37806838901</c:v>
                </c:pt>
                <c:pt idx="704">
                  <c:v>128396.729745355</c:v>
                </c:pt>
                <c:pt idx="705">
                  <c:v>152585.43452880601</c:v>
                </c:pt>
                <c:pt idx="706">
                  <c:v>167940.131278635</c:v>
                </c:pt>
                <c:pt idx="707">
                  <c:v>188834.054435967</c:v>
                </c:pt>
                <c:pt idx="708">
                  <c:v>206653.594522153</c:v>
                </c:pt>
                <c:pt idx="709">
                  <c:v>222911.83697193101</c:v>
                </c:pt>
                <c:pt idx="710">
                  <c:v>234754.79726581799</c:v>
                </c:pt>
                <c:pt idx="711">
                  <c:v>243719.66694434799</c:v>
                </c:pt>
                <c:pt idx="712">
                  <c:v>246845.70593239501</c:v>
                </c:pt>
                <c:pt idx="713">
                  <c:v>241234.16124718101</c:v>
                </c:pt>
                <c:pt idx="714">
                  <c:v>231252.102859456</c:v>
                </c:pt>
                <c:pt idx="715">
                  <c:v>176224.00838832499</c:v>
                </c:pt>
                <c:pt idx="716">
                  <c:v>113571.943323409</c:v>
                </c:pt>
                <c:pt idx="717">
                  <c:v>81131.220420099795</c:v>
                </c:pt>
                <c:pt idx="718">
                  <c:v>58789.642635604803</c:v>
                </c:pt>
                <c:pt idx="719">
                  <c:v>52368.822021439402</c:v>
                </c:pt>
                <c:pt idx="720">
                  <c:v>51876.369011126801</c:v>
                </c:pt>
                <c:pt idx="721">
                  <c:v>54482.405164531003</c:v>
                </c:pt>
                <c:pt idx="722">
                  <c:v>60169.7118559093</c:v>
                </c:pt>
                <c:pt idx="723">
                  <c:v>60197.261673627698</c:v>
                </c:pt>
                <c:pt idx="724">
                  <c:v>52952.101080907603</c:v>
                </c:pt>
                <c:pt idx="725">
                  <c:v>47954.885504814403</c:v>
                </c:pt>
                <c:pt idx="726">
                  <c:v>44296.863287394102</c:v>
                </c:pt>
                <c:pt idx="727">
                  <c:v>46485.634662414202</c:v>
                </c:pt>
                <c:pt idx="728">
                  <c:v>57196.4860093635</c:v>
                </c:pt>
                <c:pt idx="729">
                  <c:v>63694.3577654783</c:v>
                </c:pt>
                <c:pt idx="730">
                  <c:v>91858.836747192297</c:v>
                </c:pt>
                <c:pt idx="731">
                  <c:v>104209.314104302</c:v>
                </c:pt>
                <c:pt idx="732">
                  <c:v>107725.78341456399</c:v>
                </c:pt>
                <c:pt idx="733">
                  <c:v>114058.356257757</c:v>
                </c:pt>
                <c:pt idx="734">
                  <c:v>113056.23160147099</c:v>
                </c:pt>
                <c:pt idx="735">
                  <c:v>111943.907664393</c:v>
                </c:pt>
                <c:pt idx="736">
                  <c:v>103520.99232040699</c:v>
                </c:pt>
                <c:pt idx="737">
                  <c:v>79039.570710887405</c:v>
                </c:pt>
                <c:pt idx="738">
                  <c:v>55864.6109015654</c:v>
                </c:pt>
                <c:pt idx="739">
                  <c:v>39927.924234666403</c:v>
                </c:pt>
                <c:pt idx="740">
                  <c:v>30821.558155764898</c:v>
                </c:pt>
                <c:pt idx="741">
                  <c:v>22226.8886222568</c:v>
                </c:pt>
                <c:pt idx="742">
                  <c:v>17757.367485671301</c:v>
                </c:pt>
                <c:pt idx="743">
                  <c:v>12682.9710743796</c:v>
                </c:pt>
                <c:pt idx="744">
                  <c:v>9533.3997679981694</c:v>
                </c:pt>
                <c:pt idx="745">
                  <c:v>9690.5904857709393</c:v>
                </c:pt>
                <c:pt idx="746">
                  <c:v>5596.8513093729998</c:v>
                </c:pt>
                <c:pt idx="747">
                  <c:v>7759.8801825370401</c:v>
                </c:pt>
                <c:pt idx="748">
                  <c:v>4521.7110226491905</c:v>
                </c:pt>
                <c:pt idx="749">
                  <c:v>3747.56971774779</c:v>
                </c:pt>
                <c:pt idx="750">
                  <c:v>4755.9476769361499</c:v>
                </c:pt>
                <c:pt idx="751">
                  <c:v>5635.1004038098299</c:v>
                </c:pt>
                <c:pt idx="752">
                  <c:v>11818.158540763499</c:v>
                </c:pt>
                <c:pt idx="753">
                  <c:v>14670.348557687101</c:v>
                </c:pt>
                <c:pt idx="754">
                  <c:v>20812.0819631042</c:v>
                </c:pt>
                <c:pt idx="755">
                  <c:v>24169.279165918098</c:v>
                </c:pt>
                <c:pt idx="756">
                  <c:v>20190.990301404701</c:v>
                </c:pt>
                <c:pt idx="757">
                  <c:v>22090.488582116599</c:v>
                </c:pt>
                <c:pt idx="758">
                  <c:v>19985.368918837201</c:v>
                </c:pt>
                <c:pt idx="759">
                  <c:v>20544.255001923801</c:v>
                </c:pt>
                <c:pt idx="760">
                  <c:v>20450.053621858398</c:v>
                </c:pt>
                <c:pt idx="761">
                  <c:v>20545.257253897202</c:v>
                </c:pt>
                <c:pt idx="762">
                  <c:v>17509.328950149898</c:v>
                </c:pt>
                <c:pt idx="763">
                  <c:v>15284.8995622618</c:v>
                </c:pt>
                <c:pt idx="764">
                  <c:v>13119.0135448771</c:v>
                </c:pt>
                <c:pt idx="765">
                  <c:v>9753.7081502195397</c:v>
                </c:pt>
                <c:pt idx="766">
                  <c:v>4442.9152865364404</c:v>
                </c:pt>
                <c:pt idx="767">
                  <c:v>1761.69090450973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2547.86298955859</c:v>
                </c:pt>
                <c:pt idx="777">
                  <c:v>13836.3110839769</c:v>
                </c:pt>
                <c:pt idx="778">
                  <c:v>26946.361255747001</c:v>
                </c:pt>
                <c:pt idx="779">
                  <c:v>45993.157410817803</c:v>
                </c:pt>
                <c:pt idx="780">
                  <c:v>59411.190248319697</c:v>
                </c:pt>
                <c:pt idx="781">
                  <c:v>67145.360122897793</c:v>
                </c:pt>
                <c:pt idx="782">
                  <c:v>77829.938890543097</c:v>
                </c:pt>
                <c:pt idx="783">
                  <c:v>90072.371556224301</c:v>
                </c:pt>
                <c:pt idx="784">
                  <c:v>92263.871294843193</c:v>
                </c:pt>
                <c:pt idx="785">
                  <c:v>95868.588382690898</c:v>
                </c:pt>
                <c:pt idx="786">
                  <c:v>87905.843363753098</c:v>
                </c:pt>
                <c:pt idx="787">
                  <c:v>72642.838116658502</c:v>
                </c:pt>
                <c:pt idx="788">
                  <c:v>51465.240179529399</c:v>
                </c:pt>
                <c:pt idx="789">
                  <c:v>28700.787391543501</c:v>
                </c:pt>
                <c:pt idx="790">
                  <c:v>21658.018156896898</c:v>
                </c:pt>
                <c:pt idx="791">
                  <c:v>17897.904853834701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99552"/>
        <c:axId val="42601472"/>
      </c:lineChart>
      <c:catAx>
        <c:axId val="42599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</a:p>
            </c:rich>
          </c:tx>
          <c:layout>
            <c:manualLayout>
              <c:xMode val="edge"/>
              <c:yMode val="edge"/>
              <c:x val="0.47260313179753982"/>
              <c:y val="0.95897840950486168"/>
            </c:manualLayout>
          </c:layout>
          <c:overlay val="0"/>
        </c:title>
        <c:numFmt formatCode="mm/dd;@" sourceLinked="0"/>
        <c:majorTickMark val="out"/>
        <c:minorTickMark val="none"/>
        <c:tickLblPos val="nextTo"/>
        <c:txPr>
          <a:bodyPr rot="5400000" vert="horz"/>
          <a:lstStyle/>
          <a:p>
            <a:pPr>
              <a:defRPr/>
            </a:pPr>
            <a:endParaRPr lang="en-US"/>
          </a:p>
        </c:txPr>
        <c:crossAx val="42601472"/>
        <c:crosses val="autoZero"/>
        <c:auto val="0"/>
        <c:lblAlgn val="ctr"/>
        <c:lblOffset val="100"/>
        <c:tickLblSkip val="100"/>
        <c:tickMarkSkip val="100"/>
        <c:noMultiLvlLbl val="0"/>
      </c:catAx>
      <c:valAx>
        <c:axId val="42601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25995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1854750486560747"/>
          <c:y val="7.4139976275207596E-3"/>
          <c:w val="0.7718800396315566"/>
          <c:h val="4.7686015449136476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="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62892309980664"/>
          <c:y val="2.7547268907563024E-2"/>
          <c:w val="0.88051204819277107"/>
          <c:h val="0.83103874883286644"/>
        </c:manualLayout>
      </c:layout>
      <c:lineChart>
        <c:grouping val="standard"/>
        <c:varyColors val="0"/>
        <c:ser>
          <c:idx val="0"/>
          <c:order val="0"/>
          <c:tx>
            <c:v>measured performance (ON)</c:v>
          </c:tx>
          <c:spPr>
            <a:ln w="1905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MALCOLM_Summer13_ON_OFF!$A$2:$A$337</c:f>
              <c:numCache>
                <c:formatCode>m/d/yyyy\ h:mm</c:formatCode>
                <c:ptCount val="336"/>
                <c:pt idx="0" formatCode="m/d/yyyy">
                  <c:v>41500</c:v>
                </c:pt>
                <c:pt idx="1">
                  <c:v>41500.041666666664</c:v>
                </c:pt>
                <c:pt idx="2">
                  <c:v>41500.083333333336</c:v>
                </c:pt>
                <c:pt idx="3">
                  <c:v>41500.125</c:v>
                </c:pt>
                <c:pt idx="4">
                  <c:v>41500.166666666664</c:v>
                </c:pt>
                <c:pt idx="5">
                  <c:v>41500.208333333336</c:v>
                </c:pt>
                <c:pt idx="6">
                  <c:v>41500.25</c:v>
                </c:pt>
                <c:pt idx="7">
                  <c:v>41500.291666666664</c:v>
                </c:pt>
                <c:pt idx="8">
                  <c:v>41500.333333333336</c:v>
                </c:pt>
                <c:pt idx="9">
                  <c:v>41500.375</c:v>
                </c:pt>
                <c:pt idx="10">
                  <c:v>41500.416666666664</c:v>
                </c:pt>
                <c:pt idx="11">
                  <c:v>41500.458333333336</c:v>
                </c:pt>
                <c:pt idx="12">
                  <c:v>41500.5</c:v>
                </c:pt>
                <c:pt idx="13">
                  <c:v>41500.541666666664</c:v>
                </c:pt>
                <c:pt idx="14">
                  <c:v>41500.583333333336</c:v>
                </c:pt>
                <c:pt idx="15">
                  <c:v>41500.625</c:v>
                </c:pt>
                <c:pt idx="16">
                  <c:v>41500.666666666664</c:v>
                </c:pt>
                <c:pt idx="17">
                  <c:v>41500.708333333336</c:v>
                </c:pt>
                <c:pt idx="18">
                  <c:v>41500.75</c:v>
                </c:pt>
                <c:pt idx="19">
                  <c:v>41500.791666666664</c:v>
                </c:pt>
                <c:pt idx="20">
                  <c:v>41500.833333333336</c:v>
                </c:pt>
                <c:pt idx="21">
                  <c:v>41500.875</c:v>
                </c:pt>
                <c:pt idx="22">
                  <c:v>41500.916666666664</c:v>
                </c:pt>
                <c:pt idx="23">
                  <c:v>41500.958333333336</c:v>
                </c:pt>
                <c:pt idx="24" formatCode="m/d/yyyy">
                  <c:v>41501</c:v>
                </c:pt>
                <c:pt idx="25">
                  <c:v>41501.041666666664</c:v>
                </c:pt>
                <c:pt idx="26">
                  <c:v>41501.083333333336</c:v>
                </c:pt>
                <c:pt idx="27">
                  <c:v>41501.125</c:v>
                </c:pt>
                <c:pt idx="28">
                  <c:v>41501.166666666664</c:v>
                </c:pt>
                <c:pt idx="29">
                  <c:v>41501.208333333336</c:v>
                </c:pt>
                <c:pt idx="30">
                  <c:v>41501.25</c:v>
                </c:pt>
                <c:pt idx="31">
                  <c:v>41501.291666666664</c:v>
                </c:pt>
                <c:pt idx="32">
                  <c:v>41501.333333333336</c:v>
                </c:pt>
                <c:pt idx="33">
                  <c:v>41501.375</c:v>
                </c:pt>
                <c:pt idx="34">
                  <c:v>41501.416666666664</c:v>
                </c:pt>
                <c:pt idx="35">
                  <c:v>41501.458333333336</c:v>
                </c:pt>
                <c:pt idx="36">
                  <c:v>41501.5</c:v>
                </c:pt>
                <c:pt idx="37">
                  <c:v>41501.541666666664</c:v>
                </c:pt>
                <c:pt idx="38">
                  <c:v>41501.583333333336</c:v>
                </c:pt>
                <c:pt idx="39">
                  <c:v>41501.625</c:v>
                </c:pt>
                <c:pt idx="40">
                  <c:v>41501.666666666664</c:v>
                </c:pt>
                <c:pt idx="41">
                  <c:v>41501.708333333336</c:v>
                </c:pt>
                <c:pt idx="42">
                  <c:v>41501.75</c:v>
                </c:pt>
                <c:pt idx="43">
                  <c:v>41501.791666666664</c:v>
                </c:pt>
                <c:pt idx="44">
                  <c:v>41501.833333333336</c:v>
                </c:pt>
                <c:pt idx="45">
                  <c:v>41501.875</c:v>
                </c:pt>
                <c:pt idx="46">
                  <c:v>41501.916666666664</c:v>
                </c:pt>
                <c:pt idx="47">
                  <c:v>41501.958333333336</c:v>
                </c:pt>
                <c:pt idx="48" formatCode="m/d/yyyy">
                  <c:v>41502</c:v>
                </c:pt>
                <c:pt idx="49">
                  <c:v>41502.041666666664</c:v>
                </c:pt>
                <c:pt idx="50">
                  <c:v>41502.083333333336</c:v>
                </c:pt>
                <c:pt idx="51">
                  <c:v>41502.125</c:v>
                </c:pt>
                <c:pt idx="52">
                  <c:v>41502.166666666664</c:v>
                </c:pt>
                <c:pt idx="53">
                  <c:v>41502.208333333336</c:v>
                </c:pt>
                <c:pt idx="54">
                  <c:v>41502.25</c:v>
                </c:pt>
                <c:pt idx="55">
                  <c:v>41502.291666666664</c:v>
                </c:pt>
                <c:pt idx="56">
                  <c:v>41502.333333333336</c:v>
                </c:pt>
                <c:pt idx="57">
                  <c:v>41502.375</c:v>
                </c:pt>
                <c:pt idx="58">
                  <c:v>41502.416666666664</c:v>
                </c:pt>
                <c:pt idx="59">
                  <c:v>41502.458333333336</c:v>
                </c:pt>
                <c:pt idx="60">
                  <c:v>41502.5</c:v>
                </c:pt>
                <c:pt idx="61">
                  <c:v>41502.541666666664</c:v>
                </c:pt>
                <c:pt idx="62">
                  <c:v>41502.583333333336</c:v>
                </c:pt>
                <c:pt idx="63">
                  <c:v>41502.625</c:v>
                </c:pt>
                <c:pt idx="64">
                  <c:v>41502.666666666664</c:v>
                </c:pt>
                <c:pt idx="65">
                  <c:v>41502.708333333336</c:v>
                </c:pt>
                <c:pt idx="66">
                  <c:v>41502.75</c:v>
                </c:pt>
                <c:pt idx="67">
                  <c:v>41502.791666666664</c:v>
                </c:pt>
                <c:pt idx="68">
                  <c:v>41502.833333333336</c:v>
                </c:pt>
                <c:pt idx="69">
                  <c:v>41502.875</c:v>
                </c:pt>
                <c:pt idx="70">
                  <c:v>41502.916666666664</c:v>
                </c:pt>
                <c:pt idx="71">
                  <c:v>41502.958333333336</c:v>
                </c:pt>
                <c:pt idx="72" formatCode="m/d/yyyy">
                  <c:v>41503</c:v>
                </c:pt>
                <c:pt idx="73">
                  <c:v>41503.041666666664</c:v>
                </c:pt>
                <c:pt idx="74">
                  <c:v>41503.083333333336</c:v>
                </c:pt>
                <c:pt idx="75">
                  <c:v>41503.125</c:v>
                </c:pt>
                <c:pt idx="76">
                  <c:v>41503.166666666664</c:v>
                </c:pt>
                <c:pt idx="77">
                  <c:v>41503.208333333336</c:v>
                </c:pt>
                <c:pt idx="78">
                  <c:v>41503.25</c:v>
                </c:pt>
                <c:pt idx="79">
                  <c:v>41503.291666666664</c:v>
                </c:pt>
                <c:pt idx="80">
                  <c:v>41503.333333333336</c:v>
                </c:pt>
                <c:pt idx="81">
                  <c:v>41503.375</c:v>
                </c:pt>
                <c:pt idx="82">
                  <c:v>41503.416666666664</c:v>
                </c:pt>
                <c:pt idx="83">
                  <c:v>41503.458333333336</c:v>
                </c:pt>
                <c:pt idx="84">
                  <c:v>41503.5</c:v>
                </c:pt>
                <c:pt idx="85">
                  <c:v>41503.541666666664</c:v>
                </c:pt>
                <c:pt idx="86">
                  <c:v>41503.583333333336</c:v>
                </c:pt>
                <c:pt idx="87">
                  <c:v>41503.625</c:v>
                </c:pt>
                <c:pt idx="88">
                  <c:v>41503.666666666664</c:v>
                </c:pt>
                <c:pt idx="89">
                  <c:v>41503.708333333336</c:v>
                </c:pt>
                <c:pt idx="90">
                  <c:v>41503.75</c:v>
                </c:pt>
                <c:pt idx="91">
                  <c:v>41503.791666666664</c:v>
                </c:pt>
                <c:pt idx="92">
                  <c:v>41503.833333333336</c:v>
                </c:pt>
                <c:pt idx="93">
                  <c:v>41503.875</c:v>
                </c:pt>
                <c:pt idx="94">
                  <c:v>41503.916666666664</c:v>
                </c:pt>
                <c:pt idx="95">
                  <c:v>41503.958333333336</c:v>
                </c:pt>
                <c:pt idx="96" formatCode="m/d/yyyy">
                  <c:v>41504</c:v>
                </c:pt>
                <c:pt idx="97">
                  <c:v>41504.041666666664</c:v>
                </c:pt>
                <c:pt idx="98">
                  <c:v>41504.083333333336</c:v>
                </c:pt>
                <c:pt idx="99">
                  <c:v>41504.125</c:v>
                </c:pt>
                <c:pt idx="100">
                  <c:v>41504.166666666664</c:v>
                </c:pt>
                <c:pt idx="101">
                  <c:v>41504.208333333336</c:v>
                </c:pt>
                <c:pt idx="102">
                  <c:v>41504.25</c:v>
                </c:pt>
                <c:pt idx="103">
                  <c:v>41504.291666666664</c:v>
                </c:pt>
                <c:pt idx="104">
                  <c:v>41504.333333333336</c:v>
                </c:pt>
                <c:pt idx="105">
                  <c:v>41504.375</c:v>
                </c:pt>
                <c:pt idx="106">
                  <c:v>41504.416666666664</c:v>
                </c:pt>
                <c:pt idx="107">
                  <c:v>41504.458333333336</c:v>
                </c:pt>
                <c:pt idx="108">
                  <c:v>41504.5</c:v>
                </c:pt>
                <c:pt idx="109">
                  <c:v>41504.541666666664</c:v>
                </c:pt>
                <c:pt idx="110">
                  <c:v>41504.583333333336</c:v>
                </c:pt>
                <c:pt idx="111">
                  <c:v>41504.625</c:v>
                </c:pt>
                <c:pt idx="112">
                  <c:v>41504.666666666664</c:v>
                </c:pt>
                <c:pt idx="113">
                  <c:v>41504.708333333336</c:v>
                </c:pt>
                <c:pt idx="114">
                  <c:v>41504.75</c:v>
                </c:pt>
                <c:pt idx="115">
                  <c:v>41504.791666666664</c:v>
                </c:pt>
                <c:pt idx="116">
                  <c:v>41504.833333333336</c:v>
                </c:pt>
                <c:pt idx="117">
                  <c:v>41504.875</c:v>
                </c:pt>
                <c:pt idx="118">
                  <c:v>41504.916666666664</c:v>
                </c:pt>
                <c:pt idx="119">
                  <c:v>41504.958333333336</c:v>
                </c:pt>
                <c:pt idx="120" formatCode="m/d/yyyy">
                  <c:v>41505</c:v>
                </c:pt>
                <c:pt idx="121">
                  <c:v>41505.041666666664</c:v>
                </c:pt>
                <c:pt idx="122">
                  <c:v>41505.083333333336</c:v>
                </c:pt>
                <c:pt idx="123">
                  <c:v>41505.125</c:v>
                </c:pt>
                <c:pt idx="124">
                  <c:v>41505.166666666664</c:v>
                </c:pt>
                <c:pt idx="125">
                  <c:v>41505.208333333336</c:v>
                </c:pt>
                <c:pt idx="126">
                  <c:v>41505.25</c:v>
                </c:pt>
                <c:pt idx="127">
                  <c:v>41505.291666666664</c:v>
                </c:pt>
                <c:pt idx="128">
                  <c:v>41505.333333333336</c:v>
                </c:pt>
                <c:pt idx="129">
                  <c:v>41505.375</c:v>
                </c:pt>
                <c:pt idx="130">
                  <c:v>41505.416666666664</c:v>
                </c:pt>
                <c:pt idx="131">
                  <c:v>41505.458333333336</c:v>
                </c:pt>
                <c:pt idx="132">
                  <c:v>41505.5</c:v>
                </c:pt>
                <c:pt idx="133">
                  <c:v>41505.541666666664</c:v>
                </c:pt>
                <c:pt idx="134">
                  <c:v>41505.583333333336</c:v>
                </c:pt>
                <c:pt idx="135">
                  <c:v>41505.625</c:v>
                </c:pt>
                <c:pt idx="136">
                  <c:v>41505.666666666664</c:v>
                </c:pt>
                <c:pt idx="137">
                  <c:v>41505.708333333336</c:v>
                </c:pt>
                <c:pt idx="138">
                  <c:v>41505.75</c:v>
                </c:pt>
                <c:pt idx="139">
                  <c:v>41505.791666666664</c:v>
                </c:pt>
                <c:pt idx="140">
                  <c:v>41505.833333333336</c:v>
                </c:pt>
                <c:pt idx="141">
                  <c:v>41505.875</c:v>
                </c:pt>
                <c:pt idx="142">
                  <c:v>41505.916666666664</c:v>
                </c:pt>
                <c:pt idx="143">
                  <c:v>41505.958333333336</c:v>
                </c:pt>
                <c:pt idx="144" formatCode="m/d/yyyy">
                  <c:v>41506</c:v>
                </c:pt>
                <c:pt idx="145">
                  <c:v>41506.041666666664</c:v>
                </c:pt>
                <c:pt idx="146">
                  <c:v>41506.083333333336</c:v>
                </c:pt>
                <c:pt idx="147">
                  <c:v>41506.125</c:v>
                </c:pt>
                <c:pt idx="148">
                  <c:v>41506.166666666664</c:v>
                </c:pt>
                <c:pt idx="149">
                  <c:v>41506.208333333336</c:v>
                </c:pt>
                <c:pt idx="150">
                  <c:v>41506.25</c:v>
                </c:pt>
                <c:pt idx="151">
                  <c:v>41506.291666666664</c:v>
                </c:pt>
                <c:pt idx="152">
                  <c:v>41506.333333333336</c:v>
                </c:pt>
                <c:pt idx="153">
                  <c:v>41506.375</c:v>
                </c:pt>
                <c:pt idx="154">
                  <c:v>41506.416666666664</c:v>
                </c:pt>
                <c:pt idx="155">
                  <c:v>41506.458333333336</c:v>
                </c:pt>
                <c:pt idx="156">
                  <c:v>41506.5</c:v>
                </c:pt>
                <c:pt idx="157">
                  <c:v>41506.541666666664</c:v>
                </c:pt>
                <c:pt idx="158">
                  <c:v>41506.583333333336</c:v>
                </c:pt>
                <c:pt idx="159">
                  <c:v>41506.625</c:v>
                </c:pt>
                <c:pt idx="160">
                  <c:v>41506.666666666664</c:v>
                </c:pt>
                <c:pt idx="161">
                  <c:v>41506.708333333336</c:v>
                </c:pt>
                <c:pt idx="162">
                  <c:v>41506.75</c:v>
                </c:pt>
                <c:pt idx="163">
                  <c:v>41506.791666666664</c:v>
                </c:pt>
                <c:pt idx="164">
                  <c:v>41506.833333333336</c:v>
                </c:pt>
                <c:pt idx="165">
                  <c:v>41506.875</c:v>
                </c:pt>
                <c:pt idx="166">
                  <c:v>41506.916666666664</c:v>
                </c:pt>
                <c:pt idx="167">
                  <c:v>41506.958333333336</c:v>
                </c:pt>
                <c:pt idx="168" formatCode="m/d/yyyy">
                  <c:v>41514</c:v>
                </c:pt>
                <c:pt idx="169">
                  <c:v>41514.041666666664</c:v>
                </c:pt>
                <c:pt idx="170">
                  <c:v>41514.083333333336</c:v>
                </c:pt>
                <c:pt idx="171">
                  <c:v>41514.125</c:v>
                </c:pt>
                <c:pt idx="172">
                  <c:v>41514.166666666664</c:v>
                </c:pt>
                <c:pt idx="173">
                  <c:v>41514.208333333336</c:v>
                </c:pt>
                <c:pt idx="174">
                  <c:v>41514.25</c:v>
                </c:pt>
                <c:pt idx="175">
                  <c:v>41514.291666666664</c:v>
                </c:pt>
                <c:pt idx="176">
                  <c:v>41514.333333333336</c:v>
                </c:pt>
                <c:pt idx="177">
                  <c:v>41514.375</c:v>
                </c:pt>
                <c:pt idx="178">
                  <c:v>41514.416666666664</c:v>
                </c:pt>
                <c:pt idx="179">
                  <c:v>41514.458333333336</c:v>
                </c:pt>
                <c:pt idx="180">
                  <c:v>41514.5</c:v>
                </c:pt>
                <c:pt idx="181">
                  <c:v>41514.541666666664</c:v>
                </c:pt>
                <c:pt idx="182">
                  <c:v>41514.583333333336</c:v>
                </c:pt>
                <c:pt idx="183">
                  <c:v>41514.625</c:v>
                </c:pt>
                <c:pt idx="184">
                  <c:v>41514.666666666664</c:v>
                </c:pt>
                <c:pt idx="185">
                  <c:v>41514.708333333336</c:v>
                </c:pt>
                <c:pt idx="186">
                  <c:v>41514.75</c:v>
                </c:pt>
                <c:pt idx="187">
                  <c:v>41514.791666666664</c:v>
                </c:pt>
                <c:pt idx="188">
                  <c:v>41514.833333333336</c:v>
                </c:pt>
                <c:pt idx="189">
                  <c:v>41514.875</c:v>
                </c:pt>
                <c:pt idx="190">
                  <c:v>41514.916666666664</c:v>
                </c:pt>
                <c:pt idx="191">
                  <c:v>41514.958333333336</c:v>
                </c:pt>
                <c:pt idx="192" formatCode="m/d/yyyy">
                  <c:v>41515</c:v>
                </c:pt>
                <c:pt idx="193">
                  <c:v>41515.041666666664</c:v>
                </c:pt>
                <c:pt idx="194">
                  <c:v>41515.083333333336</c:v>
                </c:pt>
                <c:pt idx="195">
                  <c:v>41515.125</c:v>
                </c:pt>
                <c:pt idx="196">
                  <c:v>41515.166666666664</c:v>
                </c:pt>
                <c:pt idx="197">
                  <c:v>41515.208333333336</c:v>
                </c:pt>
                <c:pt idx="198">
                  <c:v>41515.25</c:v>
                </c:pt>
                <c:pt idx="199">
                  <c:v>41515.291666666664</c:v>
                </c:pt>
                <c:pt idx="200">
                  <c:v>41515.333333333336</c:v>
                </c:pt>
                <c:pt idx="201">
                  <c:v>41515.375</c:v>
                </c:pt>
                <c:pt idx="202">
                  <c:v>41515.416666666664</c:v>
                </c:pt>
                <c:pt idx="203">
                  <c:v>41515.458333333336</c:v>
                </c:pt>
                <c:pt idx="204">
                  <c:v>41515.5</c:v>
                </c:pt>
                <c:pt idx="205">
                  <c:v>41515.541666666664</c:v>
                </c:pt>
                <c:pt idx="206">
                  <c:v>41515.583333333336</c:v>
                </c:pt>
                <c:pt idx="207">
                  <c:v>41515.625</c:v>
                </c:pt>
                <c:pt idx="208">
                  <c:v>41515.666666666664</c:v>
                </c:pt>
                <c:pt idx="209">
                  <c:v>41515.708333333336</c:v>
                </c:pt>
                <c:pt idx="210">
                  <c:v>41515.75</c:v>
                </c:pt>
                <c:pt idx="211">
                  <c:v>41515.791666666664</c:v>
                </c:pt>
                <c:pt idx="212">
                  <c:v>41515.833333333336</c:v>
                </c:pt>
                <c:pt idx="213">
                  <c:v>41515.875</c:v>
                </c:pt>
                <c:pt idx="214">
                  <c:v>41515.916666666664</c:v>
                </c:pt>
                <c:pt idx="215">
                  <c:v>41515.958333333336</c:v>
                </c:pt>
                <c:pt idx="216" formatCode="m/d/yyyy">
                  <c:v>41516</c:v>
                </c:pt>
                <c:pt idx="217">
                  <c:v>41516.041666666664</c:v>
                </c:pt>
                <c:pt idx="218">
                  <c:v>41516.083333333336</c:v>
                </c:pt>
                <c:pt idx="219">
                  <c:v>41516.125</c:v>
                </c:pt>
                <c:pt idx="220">
                  <c:v>41516.166666666664</c:v>
                </c:pt>
                <c:pt idx="221">
                  <c:v>41516.208333333336</c:v>
                </c:pt>
                <c:pt idx="222">
                  <c:v>41516.25</c:v>
                </c:pt>
                <c:pt idx="223">
                  <c:v>41516.291666666664</c:v>
                </c:pt>
                <c:pt idx="224">
                  <c:v>41516.333333333336</c:v>
                </c:pt>
                <c:pt idx="225">
                  <c:v>41516.375</c:v>
                </c:pt>
                <c:pt idx="226">
                  <c:v>41516.416666666664</c:v>
                </c:pt>
                <c:pt idx="227">
                  <c:v>41516.458333333336</c:v>
                </c:pt>
                <c:pt idx="228">
                  <c:v>41516.5</c:v>
                </c:pt>
                <c:pt idx="229">
                  <c:v>41516.541666666664</c:v>
                </c:pt>
                <c:pt idx="230">
                  <c:v>41516.583333333336</c:v>
                </c:pt>
                <c:pt idx="231">
                  <c:v>41516.625</c:v>
                </c:pt>
                <c:pt idx="232">
                  <c:v>41516.666666666664</c:v>
                </c:pt>
                <c:pt idx="233">
                  <c:v>41516.708333333336</c:v>
                </c:pt>
                <c:pt idx="234">
                  <c:v>41516.75</c:v>
                </c:pt>
                <c:pt idx="235">
                  <c:v>41516.791666666664</c:v>
                </c:pt>
                <c:pt idx="236">
                  <c:v>41516.833333333336</c:v>
                </c:pt>
                <c:pt idx="237">
                  <c:v>41516.875</c:v>
                </c:pt>
                <c:pt idx="238">
                  <c:v>41516.916666666664</c:v>
                </c:pt>
                <c:pt idx="239">
                  <c:v>41516.958333333336</c:v>
                </c:pt>
                <c:pt idx="240" formatCode="m/d/yyyy">
                  <c:v>41517</c:v>
                </c:pt>
                <c:pt idx="241">
                  <c:v>41517.041666666664</c:v>
                </c:pt>
                <c:pt idx="242">
                  <c:v>41517.083333333336</c:v>
                </c:pt>
                <c:pt idx="243">
                  <c:v>41517.125</c:v>
                </c:pt>
                <c:pt idx="244">
                  <c:v>41517.166666666664</c:v>
                </c:pt>
                <c:pt idx="245">
                  <c:v>41517.208333333336</c:v>
                </c:pt>
                <c:pt idx="246">
                  <c:v>41517.25</c:v>
                </c:pt>
                <c:pt idx="247">
                  <c:v>41517.291666666664</c:v>
                </c:pt>
                <c:pt idx="248">
                  <c:v>41517.333333333336</c:v>
                </c:pt>
                <c:pt idx="249">
                  <c:v>41517.375</c:v>
                </c:pt>
                <c:pt idx="250">
                  <c:v>41517.416666666664</c:v>
                </c:pt>
                <c:pt idx="251">
                  <c:v>41517.458333333336</c:v>
                </c:pt>
                <c:pt idx="252">
                  <c:v>41517.5</c:v>
                </c:pt>
                <c:pt idx="253">
                  <c:v>41517.541666666664</c:v>
                </c:pt>
                <c:pt idx="254">
                  <c:v>41517.583333333336</c:v>
                </c:pt>
                <c:pt idx="255">
                  <c:v>41517.625</c:v>
                </c:pt>
                <c:pt idx="256">
                  <c:v>41517.666666666664</c:v>
                </c:pt>
                <c:pt idx="257">
                  <c:v>41517.708333333336</c:v>
                </c:pt>
                <c:pt idx="258">
                  <c:v>41517.75</c:v>
                </c:pt>
                <c:pt idx="259">
                  <c:v>41517.791666666664</c:v>
                </c:pt>
                <c:pt idx="260">
                  <c:v>41517.833333333336</c:v>
                </c:pt>
                <c:pt idx="261">
                  <c:v>41517.875</c:v>
                </c:pt>
                <c:pt idx="262">
                  <c:v>41517.916666666664</c:v>
                </c:pt>
                <c:pt idx="263">
                  <c:v>41517.958333333336</c:v>
                </c:pt>
                <c:pt idx="264" formatCode="m/d/yyyy">
                  <c:v>41518</c:v>
                </c:pt>
                <c:pt idx="265">
                  <c:v>41518.041666666664</c:v>
                </c:pt>
                <c:pt idx="266">
                  <c:v>41518.083333333336</c:v>
                </c:pt>
                <c:pt idx="267">
                  <c:v>41518.125</c:v>
                </c:pt>
                <c:pt idx="268">
                  <c:v>41518.166666666664</c:v>
                </c:pt>
                <c:pt idx="269">
                  <c:v>41518.208333333336</c:v>
                </c:pt>
                <c:pt idx="270">
                  <c:v>41518.25</c:v>
                </c:pt>
                <c:pt idx="271">
                  <c:v>41518.291666666664</c:v>
                </c:pt>
                <c:pt idx="272">
                  <c:v>41518.333333333336</c:v>
                </c:pt>
                <c:pt idx="273">
                  <c:v>41518.375</c:v>
                </c:pt>
                <c:pt idx="274">
                  <c:v>41518.416666666664</c:v>
                </c:pt>
                <c:pt idx="275">
                  <c:v>41518.458333333336</c:v>
                </c:pt>
                <c:pt idx="276">
                  <c:v>41518.5</c:v>
                </c:pt>
                <c:pt idx="277">
                  <c:v>41518.541666666664</c:v>
                </c:pt>
                <c:pt idx="278">
                  <c:v>41518.583333333336</c:v>
                </c:pt>
                <c:pt idx="279">
                  <c:v>41518.625</c:v>
                </c:pt>
                <c:pt idx="280">
                  <c:v>41518.666666666664</c:v>
                </c:pt>
                <c:pt idx="281">
                  <c:v>41518.708333333336</c:v>
                </c:pt>
                <c:pt idx="282">
                  <c:v>41518.75</c:v>
                </c:pt>
                <c:pt idx="283">
                  <c:v>41518.791666666664</c:v>
                </c:pt>
                <c:pt idx="284">
                  <c:v>41518.833333333336</c:v>
                </c:pt>
                <c:pt idx="285">
                  <c:v>41518.875</c:v>
                </c:pt>
                <c:pt idx="286">
                  <c:v>41518.916666666664</c:v>
                </c:pt>
                <c:pt idx="287">
                  <c:v>41518.958333333336</c:v>
                </c:pt>
                <c:pt idx="288" formatCode="m/d/yyyy">
                  <c:v>41519</c:v>
                </c:pt>
                <c:pt idx="289">
                  <c:v>41519.041666666664</c:v>
                </c:pt>
                <c:pt idx="290">
                  <c:v>41519.083333333336</c:v>
                </c:pt>
                <c:pt idx="291">
                  <c:v>41519.125</c:v>
                </c:pt>
                <c:pt idx="292">
                  <c:v>41519.166666666664</c:v>
                </c:pt>
                <c:pt idx="293">
                  <c:v>41519.208333333336</c:v>
                </c:pt>
                <c:pt idx="294">
                  <c:v>41519.25</c:v>
                </c:pt>
                <c:pt idx="295">
                  <c:v>41519.291666666664</c:v>
                </c:pt>
                <c:pt idx="296">
                  <c:v>41519.333333333336</c:v>
                </c:pt>
                <c:pt idx="297">
                  <c:v>41519.375</c:v>
                </c:pt>
                <c:pt idx="298">
                  <c:v>41519.416666666664</c:v>
                </c:pt>
                <c:pt idx="299">
                  <c:v>41519.458333333336</c:v>
                </c:pt>
                <c:pt idx="300">
                  <c:v>41519.5</c:v>
                </c:pt>
                <c:pt idx="301">
                  <c:v>41519.541666666664</c:v>
                </c:pt>
                <c:pt idx="302">
                  <c:v>41519.583333333336</c:v>
                </c:pt>
                <c:pt idx="303">
                  <c:v>41519.625</c:v>
                </c:pt>
                <c:pt idx="304">
                  <c:v>41519.666666666664</c:v>
                </c:pt>
                <c:pt idx="305">
                  <c:v>41519.708333333336</c:v>
                </c:pt>
                <c:pt idx="306">
                  <c:v>41519.75</c:v>
                </c:pt>
                <c:pt idx="307">
                  <c:v>41519.791666666664</c:v>
                </c:pt>
                <c:pt idx="308">
                  <c:v>41519.833333333336</c:v>
                </c:pt>
                <c:pt idx="309">
                  <c:v>41519.875</c:v>
                </c:pt>
                <c:pt idx="310">
                  <c:v>41519.916666666664</c:v>
                </c:pt>
                <c:pt idx="311">
                  <c:v>41519.958333333336</c:v>
                </c:pt>
                <c:pt idx="312" formatCode="m/d/yyyy">
                  <c:v>41520</c:v>
                </c:pt>
                <c:pt idx="313">
                  <c:v>41520.041666666664</c:v>
                </c:pt>
                <c:pt idx="314">
                  <c:v>41520.083333333336</c:v>
                </c:pt>
                <c:pt idx="315">
                  <c:v>41520.125</c:v>
                </c:pt>
                <c:pt idx="316">
                  <c:v>41520.166666666664</c:v>
                </c:pt>
                <c:pt idx="317">
                  <c:v>41520.208333333336</c:v>
                </c:pt>
                <c:pt idx="318">
                  <c:v>41520.25</c:v>
                </c:pt>
                <c:pt idx="319">
                  <c:v>41520.291666666664</c:v>
                </c:pt>
                <c:pt idx="320">
                  <c:v>41520.333333333336</c:v>
                </c:pt>
                <c:pt idx="321">
                  <c:v>41520.375</c:v>
                </c:pt>
                <c:pt idx="322">
                  <c:v>41520.416666666664</c:v>
                </c:pt>
                <c:pt idx="323">
                  <c:v>41520.458333333336</c:v>
                </c:pt>
                <c:pt idx="324">
                  <c:v>41520.5</c:v>
                </c:pt>
                <c:pt idx="325">
                  <c:v>41520.541666666664</c:v>
                </c:pt>
                <c:pt idx="326">
                  <c:v>41520.583333333336</c:v>
                </c:pt>
                <c:pt idx="327">
                  <c:v>41520.625</c:v>
                </c:pt>
                <c:pt idx="328">
                  <c:v>41520.666666666664</c:v>
                </c:pt>
                <c:pt idx="329">
                  <c:v>41520.708333333336</c:v>
                </c:pt>
                <c:pt idx="330">
                  <c:v>41520.75</c:v>
                </c:pt>
                <c:pt idx="331">
                  <c:v>41520.791666666664</c:v>
                </c:pt>
                <c:pt idx="332">
                  <c:v>41520.833333333336</c:v>
                </c:pt>
                <c:pt idx="333">
                  <c:v>41520.875</c:v>
                </c:pt>
                <c:pt idx="334">
                  <c:v>41520.916666666664</c:v>
                </c:pt>
                <c:pt idx="335">
                  <c:v>41520.958333333336</c:v>
                </c:pt>
              </c:numCache>
            </c:numRef>
          </c:cat>
          <c:val>
            <c:numRef>
              <c:f>MALCOLM_Summer13_ON_OFF!$E$2:$E$337</c:f>
              <c:numCache>
                <c:formatCode>General</c:formatCode>
                <c:ptCount val="336"/>
                <c:pt idx="0">
                  <c:v>6825.032518</c:v>
                </c:pt>
                <c:pt idx="1">
                  <c:v>8700.1801250000008</c:v>
                </c:pt>
                <c:pt idx="2">
                  <c:v>6947.6760260000001</c:v>
                </c:pt>
                <c:pt idx="3">
                  <c:v>7528.3484699999999</c:v>
                </c:pt>
                <c:pt idx="4">
                  <c:v>6576.4410820000003</c:v>
                </c:pt>
                <c:pt idx="5">
                  <c:v>5249.2778710000002</c:v>
                </c:pt>
                <c:pt idx="6">
                  <c:v>5837.3841339999999</c:v>
                </c:pt>
                <c:pt idx="7">
                  <c:v>6177.9766589999999</c:v>
                </c:pt>
                <c:pt idx="8">
                  <c:v>4982.4762199999996</c:v>
                </c:pt>
                <c:pt idx="9">
                  <c:v>11804.04847</c:v>
                </c:pt>
                <c:pt idx="10">
                  <c:v>33245.41605</c:v>
                </c:pt>
                <c:pt idx="11">
                  <c:v>50238.762139999999</c:v>
                </c:pt>
                <c:pt idx="12">
                  <c:v>73397.456319999998</c:v>
                </c:pt>
                <c:pt idx="13">
                  <c:v>83536.727719999995</c:v>
                </c:pt>
                <c:pt idx="14">
                  <c:v>86553.380799999999</c:v>
                </c:pt>
                <c:pt idx="15">
                  <c:v>91502.776840000006</c:v>
                </c:pt>
                <c:pt idx="16">
                  <c:v>91075.090769999995</c:v>
                </c:pt>
                <c:pt idx="17">
                  <c:v>90273.929390000005</c:v>
                </c:pt>
                <c:pt idx="18">
                  <c:v>79221.969110000005</c:v>
                </c:pt>
                <c:pt idx="19">
                  <c:v>60425.244200000001</c:v>
                </c:pt>
                <c:pt idx="20">
                  <c:v>34863.047689999999</c:v>
                </c:pt>
                <c:pt idx="21">
                  <c:v>28424.24884</c:v>
                </c:pt>
                <c:pt idx="22">
                  <c:v>15757.52116</c:v>
                </c:pt>
                <c:pt idx="23">
                  <c:v>10567.14791</c:v>
                </c:pt>
                <c:pt idx="24">
                  <c:v>10224.397859999999</c:v>
                </c:pt>
                <c:pt idx="25">
                  <c:v>10241.8266</c:v>
                </c:pt>
                <c:pt idx="26">
                  <c:v>9099.1796560000003</c:v>
                </c:pt>
                <c:pt idx="27">
                  <c:v>10198.43571</c:v>
                </c:pt>
                <c:pt idx="28">
                  <c:v>6439.0714440000002</c:v>
                </c:pt>
                <c:pt idx="29">
                  <c:v>5697.0425779999996</c:v>
                </c:pt>
                <c:pt idx="30">
                  <c:v>4507.9260089999998</c:v>
                </c:pt>
                <c:pt idx="31">
                  <c:v>5463.3415070000001</c:v>
                </c:pt>
                <c:pt idx="32">
                  <c:v>11861.41228</c:v>
                </c:pt>
                <c:pt idx="33">
                  <c:v>18773.009440000002</c:v>
                </c:pt>
                <c:pt idx="34">
                  <c:v>41613.31594</c:v>
                </c:pt>
                <c:pt idx="35">
                  <c:v>67625.657609999995</c:v>
                </c:pt>
                <c:pt idx="36">
                  <c:v>71782.631529999999</c:v>
                </c:pt>
                <c:pt idx="37">
                  <c:v>87046.505269999994</c:v>
                </c:pt>
                <c:pt idx="38">
                  <c:v>87783.308170000004</c:v>
                </c:pt>
                <c:pt idx="39">
                  <c:v>105155.4068</c:v>
                </c:pt>
                <c:pt idx="40">
                  <c:v>98373.488800000006</c:v>
                </c:pt>
                <c:pt idx="41">
                  <c:v>104235.15059999999</c:v>
                </c:pt>
                <c:pt idx="42">
                  <c:v>88919.876669999998</c:v>
                </c:pt>
                <c:pt idx="43">
                  <c:v>71669.05356</c:v>
                </c:pt>
                <c:pt idx="44">
                  <c:v>49126.046439999998</c:v>
                </c:pt>
                <c:pt idx="45">
                  <c:v>38730.339849999997</c:v>
                </c:pt>
                <c:pt idx="46">
                  <c:v>22065.984700000001</c:v>
                </c:pt>
                <c:pt idx="47">
                  <c:v>15122.903679999999</c:v>
                </c:pt>
                <c:pt idx="48">
                  <c:v>14484.68053</c:v>
                </c:pt>
                <c:pt idx="49">
                  <c:v>13353.202160000001</c:v>
                </c:pt>
                <c:pt idx="50">
                  <c:v>13623.942510000001</c:v>
                </c:pt>
                <c:pt idx="51">
                  <c:v>11550.895570000001</c:v>
                </c:pt>
                <c:pt idx="52">
                  <c:v>7761.0032780000001</c:v>
                </c:pt>
                <c:pt idx="53">
                  <c:v>7722.5033839999996</c:v>
                </c:pt>
                <c:pt idx="54">
                  <c:v>7867.9831409999997</c:v>
                </c:pt>
                <c:pt idx="55">
                  <c:v>8580.0321629999999</c:v>
                </c:pt>
                <c:pt idx="56">
                  <c:v>12815.123600000001</c:v>
                </c:pt>
                <c:pt idx="57">
                  <c:v>24142.530460000002</c:v>
                </c:pt>
                <c:pt idx="58">
                  <c:v>60058.234900000003</c:v>
                </c:pt>
                <c:pt idx="59">
                  <c:v>74516.083209999997</c:v>
                </c:pt>
                <c:pt idx="60">
                  <c:v>93867.48633</c:v>
                </c:pt>
                <c:pt idx="61">
                  <c:v>94314.62556</c:v>
                </c:pt>
                <c:pt idx="62">
                  <c:v>108667.35950000001</c:v>
                </c:pt>
                <c:pt idx="63">
                  <c:v>102307.94130000001</c:v>
                </c:pt>
                <c:pt idx="64">
                  <c:v>110264.76760000001</c:v>
                </c:pt>
                <c:pt idx="65">
                  <c:v>95971.972280000002</c:v>
                </c:pt>
                <c:pt idx="66">
                  <c:v>90341.285359999994</c:v>
                </c:pt>
                <c:pt idx="67">
                  <c:v>67325.755489999996</c:v>
                </c:pt>
                <c:pt idx="68">
                  <c:v>51401.517310000003</c:v>
                </c:pt>
                <c:pt idx="69">
                  <c:v>35243.408409999996</c:v>
                </c:pt>
                <c:pt idx="70">
                  <c:v>22581.105500000001</c:v>
                </c:pt>
                <c:pt idx="71">
                  <c:v>15047.558580000001</c:v>
                </c:pt>
                <c:pt idx="72">
                  <c:v>14958.790580000001</c:v>
                </c:pt>
                <c:pt idx="73">
                  <c:v>11513.460779999999</c:v>
                </c:pt>
                <c:pt idx="74">
                  <c:v>12575.355799999999</c:v>
                </c:pt>
                <c:pt idx="75">
                  <c:v>10656.743560000001</c:v>
                </c:pt>
                <c:pt idx="76">
                  <c:v>7995.3079779999998</c:v>
                </c:pt>
                <c:pt idx="77">
                  <c:v>7420.762753</c:v>
                </c:pt>
                <c:pt idx="78">
                  <c:v>10394.696760000001</c:v>
                </c:pt>
                <c:pt idx="79">
                  <c:v>7055.6655769999998</c:v>
                </c:pt>
                <c:pt idx="80">
                  <c:v>12594.536480000001</c:v>
                </c:pt>
                <c:pt idx="81">
                  <c:v>12989.40057</c:v>
                </c:pt>
                <c:pt idx="82">
                  <c:v>29084.596750000001</c:v>
                </c:pt>
                <c:pt idx="83">
                  <c:v>43781.993589999998</c:v>
                </c:pt>
                <c:pt idx="84">
                  <c:v>66302.416240000006</c:v>
                </c:pt>
                <c:pt idx="85">
                  <c:v>84463.465330000006</c:v>
                </c:pt>
                <c:pt idx="86">
                  <c:v>94806.251560000004</c:v>
                </c:pt>
                <c:pt idx="87">
                  <c:v>96661.155329999994</c:v>
                </c:pt>
                <c:pt idx="88">
                  <c:v>85917.645480000007</c:v>
                </c:pt>
                <c:pt idx="89">
                  <c:v>76998.976030000005</c:v>
                </c:pt>
                <c:pt idx="90">
                  <c:v>54641.196559999997</c:v>
                </c:pt>
                <c:pt idx="91">
                  <c:v>56385.704299999998</c:v>
                </c:pt>
                <c:pt idx="92">
                  <c:v>42600.964610000003</c:v>
                </c:pt>
                <c:pt idx="93">
                  <c:v>32312.659240000001</c:v>
                </c:pt>
                <c:pt idx="94">
                  <c:v>32180.2608</c:v>
                </c:pt>
                <c:pt idx="95">
                  <c:v>19604.417669999999</c:v>
                </c:pt>
                <c:pt idx="96">
                  <c:v>13771.13653</c:v>
                </c:pt>
                <c:pt idx="97">
                  <c:v>12331.69411</c:v>
                </c:pt>
                <c:pt idx="98">
                  <c:v>10320.852510000001</c:v>
                </c:pt>
                <c:pt idx="99">
                  <c:v>6960.4920890000003</c:v>
                </c:pt>
                <c:pt idx="100">
                  <c:v>7072.5306700000001</c:v>
                </c:pt>
                <c:pt idx="101">
                  <c:v>7315.6569019999997</c:v>
                </c:pt>
                <c:pt idx="102">
                  <c:v>10412.221610000001</c:v>
                </c:pt>
                <c:pt idx="103">
                  <c:v>8493.4150929999996</c:v>
                </c:pt>
                <c:pt idx="104">
                  <c:v>17543.81998</c:v>
                </c:pt>
                <c:pt idx="105">
                  <c:v>28450.810119999998</c:v>
                </c:pt>
                <c:pt idx="106">
                  <c:v>51663.785600000003</c:v>
                </c:pt>
                <c:pt idx="107">
                  <c:v>67814.75576</c:v>
                </c:pt>
                <c:pt idx="108">
                  <c:v>83517.746459999995</c:v>
                </c:pt>
                <c:pt idx="109">
                  <c:v>90532.395659999995</c:v>
                </c:pt>
                <c:pt idx="110">
                  <c:v>102665.2153</c:v>
                </c:pt>
                <c:pt idx="111">
                  <c:v>118243.05</c:v>
                </c:pt>
                <c:pt idx="112">
                  <c:v>113089.0116</c:v>
                </c:pt>
                <c:pt idx="113">
                  <c:v>115168.92509999999</c:v>
                </c:pt>
                <c:pt idx="114">
                  <c:v>106935.1103</c:v>
                </c:pt>
                <c:pt idx="115">
                  <c:v>100222.54459999999</c:v>
                </c:pt>
                <c:pt idx="116">
                  <c:v>77300.98126</c:v>
                </c:pt>
                <c:pt idx="117">
                  <c:v>69165.745970000004</c:v>
                </c:pt>
                <c:pt idx="118">
                  <c:v>60666.915050000003</c:v>
                </c:pt>
                <c:pt idx="119">
                  <c:v>56336.241759999997</c:v>
                </c:pt>
                <c:pt idx="120">
                  <c:v>50908.768510000002</c:v>
                </c:pt>
                <c:pt idx="121">
                  <c:v>47784.844120000002</c:v>
                </c:pt>
                <c:pt idx="122">
                  <c:v>36487.120080000001</c:v>
                </c:pt>
                <c:pt idx="123">
                  <c:v>30330.150290000001</c:v>
                </c:pt>
                <c:pt idx="124">
                  <c:v>24049.218970000002</c:v>
                </c:pt>
                <c:pt idx="125">
                  <c:v>21890.402180000001</c:v>
                </c:pt>
                <c:pt idx="126">
                  <c:v>29881.180550000001</c:v>
                </c:pt>
                <c:pt idx="127">
                  <c:v>35887.741560000002</c:v>
                </c:pt>
                <c:pt idx="128">
                  <c:v>45538.1351</c:v>
                </c:pt>
                <c:pt idx="129">
                  <c:v>57459.090960000001</c:v>
                </c:pt>
                <c:pt idx="130">
                  <c:v>59149.792939999999</c:v>
                </c:pt>
                <c:pt idx="131">
                  <c:v>67783.590930000006</c:v>
                </c:pt>
                <c:pt idx="132">
                  <c:v>84727.589000000007</c:v>
                </c:pt>
                <c:pt idx="133">
                  <c:v>107630.86780000001</c:v>
                </c:pt>
                <c:pt idx="134">
                  <c:v>122979.004</c:v>
                </c:pt>
                <c:pt idx="135">
                  <c:v>127504.723</c:v>
                </c:pt>
                <c:pt idx="136">
                  <c:v>130472.7971</c:v>
                </c:pt>
                <c:pt idx="137">
                  <c:v>126260.26029999999</c:v>
                </c:pt>
                <c:pt idx="138">
                  <c:v>118994.6844</c:v>
                </c:pt>
                <c:pt idx="139">
                  <c:v>110053.19439999999</c:v>
                </c:pt>
                <c:pt idx="140">
                  <c:v>86461.615980000002</c:v>
                </c:pt>
                <c:pt idx="141">
                  <c:v>70496.371140000003</c:v>
                </c:pt>
                <c:pt idx="142">
                  <c:v>49466.862200000003</c:v>
                </c:pt>
                <c:pt idx="143">
                  <c:v>34300.221680000002</c:v>
                </c:pt>
                <c:pt idx="144">
                  <c:v>26239.984369999998</c:v>
                </c:pt>
                <c:pt idx="145">
                  <c:v>28956.21312</c:v>
                </c:pt>
                <c:pt idx="146">
                  <c:v>24552.708999999999</c:v>
                </c:pt>
                <c:pt idx="147">
                  <c:v>22625.235499999999</c:v>
                </c:pt>
                <c:pt idx="148">
                  <c:v>20267.11175</c:v>
                </c:pt>
                <c:pt idx="149">
                  <c:v>16696.218830000002</c:v>
                </c:pt>
                <c:pt idx="150">
                  <c:v>16972.10298</c:v>
                </c:pt>
                <c:pt idx="151">
                  <c:v>14178.48893</c:v>
                </c:pt>
                <c:pt idx="152">
                  <c:v>12951.79601</c:v>
                </c:pt>
                <c:pt idx="153">
                  <c:v>32921.543019999997</c:v>
                </c:pt>
                <c:pt idx="154">
                  <c:v>52647.611279999997</c:v>
                </c:pt>
                <c:pt idx="155">
                  <c:v>71018.174509999997</c:v>
                </c:pt>
                <c:pt idx="156">
                  <c:v>86170.007599999997</c:v>
                </c:pt>
                <c:pt idx="157">
                  <c:v>96971.352910000001</c:v>
                </c:pt>
                <c:pt idx="158">
                  <c:v>104833.21309999999</c:v>
                </c:pt>
                <c:pt idx="159">
                  <c:v>112135.0757</c:v>
                </c:pt>
                <c:pt idx="160">
                  <c:v>110059.973</c:v>
                </c:pt>
                <c:pt idx="161">
                  <c:v>103546.8836</c:v>
                </c:pt>
                <c:pt idx="162">
                  <c:v>94565.816229999997</c:v>
                </c:pt>
                <c:pt idx="163">
                  <c:v>62859.42368</c:v>
                </c:pt>
                <c:pt idx="164">
                  <c:v>50344.177909999999</c:v>
                </c:pt>
                <c:pt idx="165">
                  <c:v>43298.048699999999</c:v>
                </c:pt>
                <c:pt idx="166">
                  <c:v>35392.660219999998</c:v>
                </c:pt>
                <c:pt idx="167">
                  <c:v>74449.526840000006</c:v>
                </c:pt>
                <c:pt idx="168">
                  <c:v>7520.007662</c:v>
                </c:pt>
                <c:pt idx="169">
                  <c:v>7331.8543179999997</c:v>
                </c:pt>
                <c:pt idx="170">
                  <c:v>7544.3913469999998</c:v>
                </c:pt>
                <c:pt idx="171">
                  <c:v>10763.40013</c:v>
                </c:pt>
                <c:pt idx="172">
                  <c:v>8471.6427760000006</c:v>
                </c:pt>
                <c:pt idx="173">
                  <c:v>6393.3048140000001</c:v>
                </c:pt>
                <c:pt idx="174">
                  <c:v>6451.7758290000002</c:v>
                </c:pt>
                <c:pt idx="175">
                  <c:v>11004.216630000001</c:v>
                </c:pt>
                <c:pt idx="176">
                  <c:v>8183.5579559999996</c:v>
                </c:pt>
                <c:pt idx="177">
                  <c:v>21540.300810000001</c:v>
                </c:pt>
                <c:pt idx="178">
                  <c:v>41702.402849999999</c:v>
                </c:pt>
                <c:pt idx="179">
                  <c:v>58799.338280000004</c:v>
                </c:pt>
                <c:pt idx="180">
                  <c:v>62418.2428</c:v>
                </c:pt>
                <c:pt idx="181">
                  <c:v>86922.001529999994</c:v>
                </c:pt>
                <c:pt idx="182">
                  <c:v>80192.2304</c:v>
                </c:pt>
                <c:pt idx="183">
                  <c:v>99611.446150000003</c:v>
                </c:pt>
                <c:pt idx="184">
                  <c:v>81964.727559999999</c:v>
                </c:pt>
                <c:pt idx="185">
                  <c:v>91614.322650000002</c:v>
                </c:pt>
                <c:pt idx="186">
                  <c:v>71172.23371</c:v>
                </c:pt>
                <c:pt idx="187">
                  <c:v>63357.99656</c:v>
                </c:pt>
                <c:pt idx="188">
                  <c:v>35821.492270000002</c:v>
                </c:pt>
                <c:pt idx="189">
                  <c:v>21493.030770000001</c:v>
                </c:pt>
                <c:pt idx="190">
                  <c:v>14278.501679999999</c:v>
                </c:pt>
                <c:pt idx="191">
                  <c:v>15248.901180000001</c:v>
                </c:pt>
                <c:pt idx="192">
                  <c:v>11402.066650000001</c:v>
                </c:pt>
                <c:pt idx="193">
                  <c:v>8776.0937350000004</c:v>
                </c:pt>
                <c:pt idx="194">
                  <c:v>11469.498600000001</c:v>
                </c:pt>
                <c:pt idx="195">
                  <c:v>9685.9284239999997</c:v>
                </c:pt>
                <c:pt idx="196">
                  <c:v>9230.5131849999998</c:v>
                </c:pt>
                <c:pt idx="197">
                  <c:v>8793.9178150000007</c:v>
                </c:pt>
                <c:pt idx="198">
                  <c:v>8151.3562819999997</c:v>
                </c:pt>
                <c:pt idx="199">
                  <c:v>9146.9075670000002</c:v>
                </c:pt>
                <c:pt idx="200">
                  <c:v>16076.830470000001</c:v>
                </c:pt>
                <c:pt idx="201">
                  <c:v>15023.018120000001</c:v>
                </c:pt>
                <c:pt idx="202">
                  <c:v>42032.475850000003</c:v>
                </c:pt>
                <c:pt idx="203">
                  <c:v>54432.145729999997</c:v>
                </c:pt>
                <c:pt idx="204">
                  <c:v>74416.785069999998</c:v>
                </c:pt>
                <c:pt idx="205">
                  <c:v>73924.214449999999</c:v>
                </c:pt>
                <c:pt idx="206">
                  <c:v>93888.529339999994</c:v>
                </c:pt>
                <c:pt idx="207">
                  <c:v>89078.812810000003</c:v>
                </c:pt>
                <c:pt idx="208">
                  <c:v>93438.438779999997</c:v>
                </c:pt>
                <c:pt idx="209">
                  <c:v>81486.525710000002</c:v>
                </c:pt>
                <c:pt idx="210">
                  <c:v>83737.423190000001</c:v>
                </c:pt>
                <c:pt idx="211">
                  <c:v>64955.153469999997</c:v>
                </c:pt>
                <c:pt idx="212">
                  <c:v>48520.482409999997</c:v>
                </c:pt>
                <c:pt idx="213">
                  <c:v>24877.157930000001</c:v>
                </c:pt>
                <c:pt idx="214">
                  <c:v>18400.629130000001</c:v>
                </c:pt>
                <c:pt idx="215">
                  <c:v>13890.902239999999</c:v>
                </c:pt>
                <c:pt idx="216">
                  <c:v>11335.675520000001</c:v>
                </c:pt>
                <c:pt idx="217">
                  <c:v>11021.657929999999</c:v>
                </c:pt>
                <c:pt idx="218">
                  <c:v>9481.4472480000004</c:v>
                </c:pt>
                <c:pt idx="219">
                  <c:v>9394.4912019999992</c:v>
                </c:pt>
                <c:pt idx="220">
                  <c:v>9984.4534000000003</c:v>
                </c:pt>
                <c:pt idx="221">
                  <c:v>8219.7835410000007</c:v>
                </c:pt>
                <c:pt idx="222">
                  <c:v>9602.9853070000008</c:v>
                </c:pt>
                <c:pt idx="223">
                  <c:v>7770.7244289999999</c:v>
                </c:pt>
                <c:pt idx="224">
                  <c:v>17067.899089999999</c:v>
                </c:pt>
                <c:pt idx="225">
                  <c:v>22046.404259999999</c:v>
                </c:pt>
                <c:pt idx="226">
                  <c:v>48955.212630000002</c:v>
                </c:pt>
                <c:pt idx="227">
                  <c:v>65974.062470000004</c:v>
                </c:pt>
                <c:pt idx="228">
                  <c:v>88839.470539999995</c:v>
                </c:pt>
                <c:pt idx="229">
                  <c:v>97134.773960000006</c:v>
                </c:pt>
                <c:pt idx="230">
                  <c:v>101392.5049</c:v>
                </c:pt>
                <c:pt idx="231">
                  <c:v>100022.44439999999</c:v>
                </c:pt>
                <c:pt idx="232">
                  <c:v>102927.70570000001</c:v>
                </c:pt>
                <c:pt idx="233">
                  <c:v>93328.862739999997</c:v>
                </c:pt>
                <c:pt idx="234">
                  <c:v>89940.902530000007</c:v>
                </c:pt>
                <c:pt idx="235">
                  <c:v>80286.36537</c:v>
                </c:pt>
                <c:pt idx="236">
                  <c:v>62955.039499999999</c:v>
                </c:pt>
                <c:pt idx="237">
                  <c:v>45569.134279999998</c:v>
                </c:pt>
                <c:pt idx="238">
                  <c:v>38893.35514</c:v>
                </c:pt>
                <c:pt idx="239">
                  <c:v>24955.21962</c:v>
                </c:pt>
                <c:pt idx="240">
                  <c:v>18957.132949999999</c:v>
                </c:pt>
                <c:pt idx="241">
                  <c:v>12203.31266</c:v>
                </c:pt>
                <c:pt idx="242">
                  <c:v>12457.06237</c:v>
                </c:pt>
                <c:pt idx="243">
                  <c:v>13801.978520000001</c:v>
                </c:pt>
                <c:pt idx="244">
                  <c:v>13394.06336</c:v>
                </c:pt>
                <c:pt idx="245">
                  <c:v>8355.8742469999997</c:v>
                </c:pt>
                <c:pt idx="246">
                  <c:v>12314.266890000001</c:v>
                </c:pt>
                <c:pt idx="247">
                  <c:v>10443.575720000001</c:v>
                </c:pt>
                <c:pt idx="248">
                  <c:v>15472.61204</c:v>
                </c:pt>
                <c:pt idx="249">
                  <c:v>26867.178769999999</c:v>
                </c:pt>
                <c:pt idx="250">
                  <c:v>51512.745179999998</c:v>
                </c:pt>
                <c:pt idx="251">
                  <c:v>70215.892980000004</c:v>
                </c:pt>
                <c:pt idx="252">
                  <c:v>77232.006880000001</c:v>
                </c:pt>
                <c:pt idx="253">
                  <c:v>85503.976030000005</c:v>
                </c:pt>
                <c:pt idx="254">
                  <c:v>88394.103279999996</c:v>
                </c:pt>
                <c:pt idx="255">
                  <c:v>96059.563920000001</c:v>
                </c:pt>
                <c:pt idx="256">
                  <c:v>91954.277820000003</c:v>
                </c:pt>
                <c:pt idx="257">
                  <c:v>76969.547149999999</c:v>
                </c:pt>
                <c:pt idx="258">
                  <c:v>67466.930680000005</c:v>
                </c:pt>
                <c:pt idx="259">
                  <c:v>45341.303500000002</c:v>
                </c:pt>
                <c:pt idx="260">
                  <c:v>43010.949110000001</c:v>
                </c:pt>
                <c:pt idx="261">
                  <c:v>23544.373309999999</c:v>
                </c:pt>
                <c:pt idx="262">
                  <c:v>16822.118859999999</c:v>
                </c:pt>
                <c:pt idx="263">
                  <c:v>14136.770699999999</c:v>
                </c:pt>
                <c:pt idx="264">
                  <c:v>15837.16375</c:v>
                </c:pt>
                <c:pt idx="265">
                  <c:v>10597.065570000001</c:v>
                </c:pt>
                <c:pt idx="266">
                  <c:v>10629.523380000001</c:v>
                </c:pt>
                <c:pt idx="267">
                  <c:v>10666.070809999999</c:v>
                </c:pt>
                <c:pt idx="268">
                  <c:v>11133.968849999999</c:v>
                </c:pt>
                <c:pt idx="269">
                  <c:v>10119.95824</c:v>
                </c:pt>
                <c:pt idx="270">
                  <c:v>8734.2108549999994</c:v>
                </c:pt>
                <c:pt idx="271">
                  <c:v>10935.447630000001</c:v>
                </c:pt>
                <c:pt idx="272">
                  <c:v>14368.07897</c:v>
                </c:pt>
                <c:pt idx="273">
                  <c:v>20045.97133</c:v>
                </c:pt>
                <c:pt idx="274">
                  <c:v>41107.733569999997</c:v>
                </c:pt>
                <c:pt idx="275">
                  <c:v>58822.097849999998</c:v>
                </c:pt>
                <c:pt idx="276">
                  <c:v>68555.780100000004</c:v>
                </c:pt>
                <c:pt idx="277">
                  <c:v>86764.558969999998</c:v>
                </c:pt>
                <c:pt idx="278">
                  <c:v>82626.567429999996</c:v>
                </c:pt>
                <c:pt idx="279">
                  <c:v>90831.030719999995</c:v>
                </c:pt>
                <c:pt idx="280">
                  <c:v>80775.869170000005</c:v>
                </c:pt>
                <c:pt idx="281">
                  <c:v>65185.371679999997</c:v>
                </c:pt>
                <c:pt idx="282">
                  <c:v>54039.936119999998</c:v>
                </c:pt>
                <c:pt idx="283">
                  <c:v>44435.502030000003</c:v>
                </c:pt>
                <c:pt idx="284">
                  <c:v>32355.29436</c:v>
                </c:pt>
                <c:pt idx="285">
                  <c:v>26350.169320000001</c:v>
                </c:pt>
                <c:pt idx="286">
                  <c:v>22956.519319999999</c:v>
                </c:pt>
                <c:pt idx="287">
                  <c:v>21239.293730000001</c:v>
                </c:pt>
                <c:pt idx="288">
                  <c:v>20471.244849999999</c:v>
                </c:pt>
                <c:pt idx="289">
                  <c:v>18204.230070000001</c:v>
                </c:pt>
                <c:pt idx="290">
                  <c:v>17958.22177</c:v>
                </c:pt>
                <c:pt idx="291">
                  <c:v>15703.5852</c:v>
                </c:pt>
                <c:pt idx="292">
                  <c:v>18357.94945</c:v>
                </c:pt>
                <c:pt idx="293">
                  <c:v>14933.226210000001</c:v>
                </c:pt>
                <c:pt idx="294">
                  <c:v>14249.67519</c:v>
                </c:pt>
                <c:pt idx="295">
                  <c:v>16116.04161</c:v>
                </c:pt>
                <c:pt idx="296">
                  <c:v>14581.142019999999</c:v>
                </c:pt>
                <c:pt idx="297">
                  <c:v>26899.053309999999</c:v>
                </c:pt>
                <c:pt idx="298">
                  <c:v>40661.574769999999</c:v>
                </c:pt>
                <c:pt idx="299">
                  <c:v>49245.52536</c:v>
                </c:pt>
                <c:pt idx="300">
                  <c:v>60569.118329999998</c:v>
                </c:pt>
                <c:pt idx="301">
                  <c:v>71409.871140000003</c:v>
                </c:pt>
                <c:pt idx="302">
                  <c:v>68086.301319999999</c:v>
                </c:pt>
                <c:pt idx="303">
                  <c:v>75073.845799999996</c:v>
                </c:pt>
                <c:pt idx="304">
                  <c:v>69782.837409999993</c:v>
                </c:pt>
                <c:pt idx="305">
                  <c:v>72987.114820000003</c:v>
                </c:pt>
                <c:pt idx="306">
                  <c:v>57991.22868</c:v>
                </c:pt>
                <c:pt idx="307">
                  <c:v>49938.97451</c:v>
                </c:pt>
                <c:pt idx="308">
                  <c:v>38177.341610000003</c:v>
                </c:pt>
                <c:pt idx="309">
                  <c:v>29556.266729999999</c:v>
                </c:pt>
                <c:pt idx="310">
                  <c:v>21143.14645</c:v>
                </c:pt>
                <c:pt idx="311">
                  <c:v>22065.674709999999</c:v>
                </c:pt>
                <c:pt idx="312">
                  <c:v>15365.59345</c:v>
                </c:pt>
                <c:pt idx="313">
                  <c:v>14537.20326</c:v>
                </c:pt>
                <c:pt idx="314">
                  <c:v>15155.42232</c:v>
                </c:pt>
                <c:pt idx="315">
                  <c:v>13735.83899</c:v>
                </c:pt>
                <c:pt idx="316">
                  <c:v>11940.52945</c:v>
                </c:pt>
                <c:pt idx="317">
                  <c:v>9461.1586540000008</c:v>
                </c:pt>
                <c:pt idx="318">
                  <c:v>9692.0352249999996</c:v>
                </c:pt>
                <c:pt idx="319">
                  <c:v>10759.75693</c:v>
                </c:pt>
                <c:pt idx="320">
                  <c:v>20435.321769999999</c:v>
                </c:pt>
                <c:pt idx="321">
                  <c:v>25610.20981</c:v>
                </c:pt>
                <c:pt idx="322">
                  <c:v>39636.441579999999</c:v>
                </c:pt>
                <c:pt idx="323">
                  <c:v>51448.670570000002</c:v>
                </c:pt>
                <c:pt idx="324">
                  <c:v>70165.966039999999</c:v>
                </c:pt>
                <c:pt idx="325">
                  <c:v>58584.487809999999</c:v>
                </c:pt>
                <c:pt idx="326">
                  <c:v>76016.389869999999</c:v>
                </c:pt>
                <c:pt idx="327">
                  <c:v>80149.187940000003</c:v>
                </c:pt>
                <c:pt idx="328">
                  <c:v>87368.492570000002</c:v>
                </c:pt>
                <c:pt idx="329">
                  <c:v>62225.2474</c:v>
                </c:pt>
                <c:pt idx="330">
                  <c:v>48427.284249999997</c:v>
                </c:pt>
                <c:pt idx="331">
                  <c:v>25820.557489999999</c:v>
                </c:pt>
                <c:pt idx="332">
                  <c:v>17226.090520000002</c:v>
                </c:pt>
                <c:pt idx="333">
                  <c:v>10888.8577</c:v>
                </c:pt>
                <c:pt idx="334">
                  <c:v>11519.0718</c:v>
                </c:pt>
                <c:pt idx="335">
                  <c:v>35647.66244</c:v>
                </c:pt>
              </c:numCache>
            </c:numRef>
          </c:val>
          <c:smooth val="0"/>
        </c:ser>
        <c:ser>
          <c:idx val="1"/>
          <c:order val="1"/>
          <c:tx>
            <c:v>projected baseline (OFF)</c:v>
          </c:tx>
          <c:spPr>
            <a:ln w="19050">
              <a:solidFill>
                <a:schemeClr val="accent2"/>
              </a:solidFill>
              <a:prstDash val="solid"/>
            </a:ln>
          </c:spPr>
          <c:marker>
            <c:symbol val="none"/>
          </c:marker>
          <c:cat>
            <c:numRef>
              <c:f>MALCOLM_Summer13_ON_OFF!$A$2:$A$337</c:f>
              <c:numCache>
                <c:formatCode>m/d/yyyy\ h:mm</c:formatCode>
                <c:ptCount val="336"/>
                <c:pt idx="0" formatCode="m/d/yyyy">
                  <c:v>41500</c:v>
                </c:pt>
                <c:pt idx="1">
                  <c:v>41500.041666666664</c:v>
                </c:pt>
                <c:pt idx="2">
                  <c:v>41500.083333333336</c:v>
                </c:pt>
                <c:pt idx="3">
                  <c:v>41500.125</c:v>
                </c:pt>
                <c:pt idx="4">
                  <c:v>41500.166666666664</c:v>
                </c:pt>
                <c:pt idx="5">
                  <c:v>41500.208333333336</c:v>
                </c:pt>
                <c:pt idx="6">
                  <c:v>41500.25</c:v>
                </c:pt>
                <c:pt idx="7">
                  <c:v>41500.291666666664</c:v>
                </c:pt>
                <c:pt idx="8">
                  <c:v>41500.333333333336</c:v>
                </c:pt>
                <c:pt idx="9">
                  <c:v>41500.375</c:v>
                </c:pt>
                <c:pt idx="10">
                  <c:v>41500.416666666664</c:v>
                </c:pt>
                <c:pt idx="11">
                  <c:v>41500.458333333336</c:v>
                </c:pt>
                <c:pt idx="12">
                  <c:v>41500.5</c:v>
                </c:pt>
                <c:pt idx="13">
                  <c:v>41500.541666666664</c:v>
                </c:pt>
                <c:pt idx="14">
                  <c:v>41500.583333333336</c:v>
                </c:pt>
                <c:pt idx="15">
                  <c:v>41500.625</c:v>
                </c:pt>
                <c:pt idx="16">
                  <c:v>41500.666666666664</c:v>
                </c:pt>
                <c:pt idx="17">
                  <c:v>41500.708333333336</c:v>
                </c:pt>
                <c:pt idx="18">
                  <c:v>41500.75</c:v>
                </c:pt>
                <c:pt idx="19">
                  <c:v>41500.791666666664</c:v>
                </c:pt>
                <c:pt idx="20">
                  <c:v>41500.833333333336</c:v>
                </c:pt>
                <c:pt idx="21">
                  <c:v>41500.875</c:v>
                </c:pt>
                <c:pt idx="22">
                  <c:v>41500.916666666664</c:v>
                </c:pt>
                <c:pt idx="23">
                  <c:v>41500.958333333336</c:v>
                </c:pt>
                <c:pt idx="24" formatCode="m/d/yyyy">
                  <c:v>41501</c:v>
                </c:pt>
                <c:pt idx="25">
                  <c:v>41501.041666666664</c:v>
                </c:pt>
                <c:pt idx="26">
                  <c:v>41501.083333333336</c:v>
                </c:pt>
                <c:pt idx="27">
                  <c:v>41501.125</c:v>
                </c:pt>
                <c:pt idx="28">
                  <c:v>41501.166666666664</c:v>
                </c:pt>
                <c:pt idx="29">
                  <c:v>41501.208333333336</c:v>
                </c:pt>
                <c:pt idx="30">
                  <c:v>41501.25</c:v>
                </c:pt>
                <c:pt idx="31">
                  <c:v>41501.291666666664</c:v>
                </c:pt>
                <c:pt idx="32">
                  <c:v>41501.333333333336</c:v>
                </c:pt>
                <c:pt idx="33">
                  <c:v>41501.375</c:v>
                </c:pt>
                <c:pt idx="34">
                  <c:v>41501.416666666664</c:v>
                </c:pt>
                <c:pt idx="35">
                  <c:v>41501.458333333336</c:v>
                </c:pt>
                <c:pt idx="36">
                  <c:v>41501.5</c:v>
                </c:pt>
                <c:pt idx="37">
                  <c:v>41501.541666666664</c:v>
                </c:pt>
                <c:pt idx="38">
                  <c:v>41501.583333333336</c:v>
                </c:pt>
                <c:pt idx="39">
                  <c:v>41501.625</c:v>
                </c:pt>
                <c:pt idx="40">
                  <c:v>41501.666666666664</c:v>
                </c:pt>
                <c:pt idx="41">
                  <c:v>41501.708333333336</c:v>
                </c:pt>
                <c:pt idx="42">
                  <c:v>41501.75</c:v>
                </c:pt>
                <c:pt idx="43">
                  <c:v>41501.791666666664</c:v>
                </c:pt>
                <c:pt idx="44">
                  <c:v>41501.833333333336</c:v>
                </c:pt>
                <c:pt idx="45">
                  <c:v>41501.875</c:v>
                </c:pt>
                <c:pt idx="46">
                  <c:v>41501.916666666664</c:v>
                </c:pt>
                <c:pt idx="47">
                  <c:v>41501.958333333336</c:v>
                </c:pt>
                <c:pt idx="48" formatCode="m/d/yyyy">
                  <c:v>41502</c:v>
                </c:pt>
                <c:pt idx="49">
                  <c:v>41502.041666666664</c:v>
                </c:pt>
                <c:pt idx="50">
                  <c:v>41502.083333333336</c:v>
                </c:pt>
                <c:pt idx="51">
                  <c:v>41502.125</c:v>
                </c:pt>
                <c:pt idx="52">
                  <c:v>41502.166666666664</c:v>
                </c:pt>
                <c:pt idx="53">
                  <c:v>41502.208333333336</c:v>
                </c:pt>
                <c:pt idx="54">
                  <c:v>41502.25</c:v>
                </c:pt>
                <c:pt idx="55">
                  <c:v>41502.291666666664</c:v>
                </c:pt>
                <c:pt idx="56">
                  <c:v>41502.333333333336</c:v>
                </c:pt>
                <c:pt idx="57">
                  <c:v>41502.375</c:v>
                </c:pt>
                <c:pt idx="58">
                  <c:v>41502.416666666664</c:v>
                </c:pt>
                <c:pt idx="59">
                  <c:v>41502.458333333336</c:v>
                </c:pt>
                <c:pt idx="60">
                  <c:v>41502.5</c:v>
                </c:pt>
                <c:pt idx="61">
                  <c:v>41502.541666666664</c:v>
                </c:pt>
                <c:pt idx="62">
                  <c:v>41502.583333333336</c:v>
                </c:pt>
                <c:pt idx="63">
                  <c:v>41502.625</c:v>
                </c:pt>
                <c:pt idx="64">
                  <c:v>41502.666666666664</c:v>
                </c:pt>
                <c:pt idx="65">
                  <c:v>41502.708333333336</c:v>
                </c:pt>
                <c:pt idx="66">
                  <c:v>41502.75</c:v>
                </c:pt>
                <c:pt idx="67">
                  <c:v>41502.791666666664</c:v>
                </c:pt>
                <c:pt idx="68">
                  <c:v>41502.833333333336</c:v>
                </c:pt>
                <c:pt idx="69">
                  <c:v>41502.875</c:v>
                </c:pt>
                <c:pt idx="70">
                  <c:v>41502.916666666664</c:v>
                </c:pt>
                <c:pt idx="71">
                  <c:v>41502.958333333336</c:v>
                </c:pt>
                <c:pt idx="72" formatCode="m/d/yyyy">
                  <c:v>41503</c:v>
                </c:pt>
                <c:pt idx="73">
                  <c:v>41503.041666666664</c:v>
                </c:pt>
                <c:pt idx="74">
                  <c:v>41503.083333333336</c:v>
                </c:pt>
                <c:pt idx="75">
                  <c:v>41503.125</c:v>
                </c:pt>
                <c:pt idx="76">
                  <c:v>41503.166666666664</c:v>
                </c:pt>
                <c:pt idx="77">
                  <c:v>41503.208333333336</c:v>
                </c:pt>
                <c:pt idx="78">
                  <c:v>41503.25</c:v>
                </c:pt>
                <c:pt idx="79">
                  <c:v>41503.291666666664</c:v>
                </c:pt>
                <c:pt idx="80">
                  <c:v>41503.333333333336</c:v>
                </c:pt>
                <c:pt idx="81">
                  <c:v>41503.375</c:v>
                </c:pt>
                <c:pt idx="82">
                  <c:v>41503.416666666664</c:v>
                </c:pt>
                <c:pt idx="83">
                  <c:v>41503.458333333336</c:v>
                </c:pt>
                <c:pt idx="84">
                  <c:v>41503.5</c:v>
                </c:pt>
                <c:pt idx="85">
                  <c:v>41503.541666666664</c:v>
                </c:pt>
                <c:pt idx="86">
                  <c:v>41503.583333333336</c:v>
                </c:pt>
                <c:pt idx="87">
                  <c:v>41503.625</c:v>
                </c:pt>
                <c:pt idx="88">
                  <c:v>41503.666666666664</c:v>
                </c:pt>
                <c:pt idx="89">
                  <c:v>41503.708333333336</c:v>
                </c:pt>
                <c:pt idx="90">
                  <c:v>41503.75</c:v>
                </c:pt>
                <c:pt idx="91">
                  <c:v>41503.791666666664</c:v>
                </c:pt>
                <c:pt idx="92">
                  <c:v>41503.833333333336</c:v>
                </c:pt>
                <c:pt idx="93">
                  <c:v>41503.875</c:v>
                </c:pt>
                <c:pt idx="94">
                  <c:v>41503.916666666664</c:v>
                </c:pt>
                <c:pt idx="95">
                  <c:v>41503.958333333336</c:v>
                </c:pt>
                <c:pt idx="96" formatCode="m/d/yyyy">
                  <c:v>41504</c:v>
                </c:pt>
                <c:pt idx="97">
                  <c:v>41504.041666666664</c:v>
                </c:pt>
                <c:pt idx="98">
                  <c:v>41504.083333333336</c:v>
                </c:pt>
                <c:pt idx="99">
                  <c:v>41504.125</c:v>
                </c:pt>
                <c:pt idx="100">
                  <c:v>41504.166666666664</c:v>
                </c:pt>
                <c:pt idx="101">
                  <c:v>41504.208333333336</c:v>
                </c:pt>
                <c:pt idx="102">
                  <c:v>41504.25</c:v>
                </c:pt>
                <c:pt idx="103">
                  <c:v>41504.291666666664</c:v>
                </c:pt>
                <c:pt idx="104">
                  <c:v>41504.333333333336</c:v>
                </c:pt>
                <c:pt idx="105">
                  <c:v>41504.375</c:v>
                </c:pt>
                <c:pt idx="106">
                  <c:v>41504.416666666664</c:v>
                </c:pt>
                <c:pt idx="107">
                  <c:v>41504.458333333336</c:v>
                </c:pt>
                <c:pt idx="108">
                  <c:v>41504.5</c:v>
                </c:pt>
                <c:pt idx="109">
                  <c:v>41504.541666666664</c:v>
                </c:pt>
                <c:pt idx="110">
                  <c:v>41504.583333333336</c:v>
                </c:pt>
                <c:pt idx="111">
                  <c:v>41504.625</c:v>
                </c:pt>
                <c:pt idx="112">
                  <c:v>41504.666666666664</c:v>
                </c:pt>
                <c:pt idx="113">
                  <c:v>41504.708333333336</c:v>
                </c:pt>
                <c:pt idx="114">
                  <c:v>41504.75</c:v>
                </c:pt>
                <c:pt idx="115">
                  <c:v>41504.791666666664</c:v>
                </c:pt>
                <c:pt idx="116">
                  <c:v>41504.833333333336</c:v>
                </c:pt>
                <c:pt idx="117">
                  <c:v>41504.875</c:v>
                </c:pt>
                <c:pt idx="118">
                  <c:v>41504.916666666664</c:v>
                </c:pt>
                <c:pt idx="119">
                  <c:v>41504.958333333336</c:v>
                </c:pt>
                <c:pt idx="120" formatCode="m/d/yyyy">
                  <c:v>41505</c:v>
                </c:pt>
                <c:pt idx="121">
                  <c:v>41505.041666666664</c:v>
                </c:pt>
                <c:pt idx="122">
                  <c:v>41505.083333333336</c:v>
                </c:pt>
                <c:pt idx="123">
                  <c:v>41505.125</c:v>
                </c:pt>
                <c:pt idx="124">
                  <c:v>41505.166666666664</c:v>
                </c:pt>
                <c:pt idx="125">
                  <c:v>41505.208333333336</c:v>
                </c:pt>
                <c:pt idx="126">
                  <c:v>41505.25</c:v>
                </c:pt>
                <c:pt idx="127">
                  <c:v>41505.291666666664</c:v>
                </c:pt>
                <c:pt idx="128">
                  <c:v>41505.333333333336</c:v>
                </c:pt>
                <c:pt idx="129">
                  <c:v>41505.375</c:v>
                </c:pt>
                <c:pt idx="130">
                  <c:v>41505.416666666664</c:v>
                </c:pt>
                <c:pt idx="131">
                  <c:v>41505.458333333336</c:v>
                </c:pt>
                <c:pt idx="132">
                  <c:v>41505.5</c:v>
                </c:pt>
                <c:pt idx="133">
                  <c:v>41505.541666666664</c:v>
                </c:pt>
                <c:pt idx="134">
                  <c:v>41505.583333333336</c:v>
                </c:pt>
                <c:pt idx="135">
                  <c:v>41505.625</c:v>
                </c:pt>
                <c:pt idx="136">
                  <c:v>41505.666666666664</c:v>
                </c:pt>
                <c:pt idx="137">
                  <c:v>41505.708333333336</c:v>
                </c:pt>
                <c:pt idx="138">
                  <c:v>41505.75</c:v>
                </c:pt>
                <c:pt idx="139">
                  <c:v>41505.791666666664</c:v>
                </c:pt>
                <c:pt idx="140">
                  <c:v>41505.833333333336</c:v>
                </c:pt>
                <c:pt idx="141">
                  <c:v>41505.875</c:v>
                </c:pt>
                <c:pt idx="142">
                  <c:v>41505.916666666664</c:v>
                </c:pt>
                <c:pt idx="143">
                  <c:v>41505.958333333336</c:v>
                </c:pt>
                <c:pt idx="144" formatCode="m/d/yyyy">
                  <c:v>41506</c:v>
                </c:pt>
                <c:pt idx="145">
                  <c:v>41506.041666666664</c:v>
                </c:pt>
                <c:pt idx="146">
                  <c:v>41506.083333333336</c:v>
                </c:pt>
                <c:pt idx="147">
                  <c:v>41506.125</c:v>
                </c:pt>
                <c:pt idx="148">
                  <c:v>41506.166666666664</c:v>
                </c:pt>
                <c:pt idx="149">
                  <c:v>41506.208333333336</c:v>
                </c:pt>
                <c:pt idx="150">
                  <c:v>41506.25</c:v>
                </c:pt>
                <c:pt idx="151">
                  <c:v>41506.291666666664</c:v>
                </c:pt>
                <c:pt idx="152">
                  <c:v>41506.333333333336</c:v>
                </c:pt>
                <c:pt idx="153">
                  <c:v>41506.375</c:v>
                </c:pt>
                <c:pt idx="154">
                  <c:v>41506.416666666664</c:v>
                </c:pt>
                <c:pt idx="155">
                  <c:v>41506.458333333336</c:v>
                </c:pt>
                <c:pt idx="156">
                  <c:v>41506.5</c:v>
                </c:pt>
                <c:pt idx="157">
                  <c:v>41506.541666666664</c:v>
                </c:pt>
                <c:pt idx="158">
                  <c:v>41506.583333333336</c:v>
                </c:pt>
                <c:pt idx="159">
                  <c:v>41506.625</c:v>
                </c:pt>
                <c:pt idx="160">
                  <c:v>41506.666666666664</c:v>
                </c:pt>
                <c:pt idx="161">
                  <c:v>41506.708333333336</c:v>
                </c:pt>
                <c:pt idx="162">
                  <c:v>41506.75</c:v>
                </c:pt>
                <c:pt idx="163">
                  <c:v>41506.791666666664</c:v>
                </c:pt>
                <c:pt idx="164">
                  <c:v>41506.833333333336</c:v>
                </c:pt>
                <c:pt idx="165">
                  <c:v>41506.875</c:v>
                </c:pt>
                <c:pt idx="166">
                  <c:v>41506.916666666664</c:v>
                </c:pt>
                <c:pt idx="167">
                  <c:v>41506.958333333336</c:v>
                </c:pt>
                <c:pt idx="168" formatCode="m/d/yyyy">
                  <c:v>41514</c:v>
                </c:pt>
                <c:pt idx="169">
                  <c:v>41514.041666666664</c:v>
                </c:pt>
                <c:pt idx="170">
                  <c:v>41514.083333333336</c:v>
                </c:pt>
                <c:pt idx="171">
                  <c:v>41514.125</c:v>
                </c:pt>
                <c:pt idx="172">
                  <c:v>41514.166666666664</c:v>
                </c:pt>
                <c:pt idx="173">
                  <c:v>41514.208333333336</c:v>
                </c:pt>
                <c:pt idx="174">
                  <c:v>41514.25</c:v>
                </c:pt>
                <c:pt idx="175">
                  <c:v>41514.291666666664</c:v>
                </c:pt>
                <c:pt idx="176">
                  <c:v>41514.333333333336</c:v>
                </c:pt>
                <c:pt idx="177">
                  <c:v>41514.375</c:v>
                </c:pt>
                <c:pt idx="178">
                  <c:v>41514.416666666664</c:v>
                </c:pt>
                <c:pt idx="179">
                  <c:v>41514.458333333336</c:v>
                </c:pt>
                <c:pt idx="180">
                  <c:v>41514.5</c:v>
                </c:pt>
                <c:pt idx="181">
                  <c:v>41514.541666666664</c:v>
                </c:pt>
                <c:pt idx="182">
                  <c:v>41514.583333333336</c:v>
                </c:pt>
                <c:pt idx="183">
                  <c:v>41514.625</c:v>
                </c:pt>
                <c:pt idx="184">
                  <c:v>41514.666666666664</c:v>
                </c:pt>
                <c:pt idx="185">
                  <c:v>41514.708333333336</c:v>
                </c:pt>
                <c:pt idx="186">
                  <c:v>41514.75</c:v>
                </c:pt>
                <c:pt idx="187">
                  <c:v>41514.791666666664</c:v>
                </c:pt>
                <c:pt idx="188">
                  <c:v>41514.833333333336</c:v>
                </c:pt>
                <c:pt idx="189">
                  <c:v>41514.875</c:v>
                </c:pt>
                <c:pt idx="190">
                  <c:v>41514.916666666664</c:v>
                </c:pt>
                <c:pt idx="191">
                  <c:v>41514.958333333336</c:v>
                </c:pt>
                <c:pt idx="192" formatCode="m/d/yyyy">
                  <c:v>41515</c:v>
                </c:pt>
                <c:pt idx="193">
                  <c:v>41515.041666666664</c:v>
                </c:pt>
                <c:pt idx="194">
                  <c:v>41515.083333333336</c:v>
                </c:pt>
                <c:pt idx="195">
                  <c:v>41515.125</c:v>
                </c:pt>
                <c:pt idx="196">
                  <c:v>41515.166666666664</c:v>
                </c:pt>
                <c:pt idx="197">
                  <c:v>41515.208333333336</c:v>
                </c:pt>
                <c:pt idx="198">
                  <c:v>41515.25</c:v>
                </c:pt>
                <c:pt idx="199">
                  <c:v>41515.291666666664</c:v>
                </c:pt>
                <c:pt idx="200">
                  <c:v>41515.333333333336</c:v>
                </c:pt>
                <c:pt idx="201">
                  <c:v>41515.375</c:v>
                </c:pt>
                <c:pt idx="202">
                  <c:v>41515.416666666664</c:v>
                </c:pt>
                <c:pt idx="203">
                  <c:v>41515.458333333336</c:v>
                </c:pt>
                <c:pt idx="204">
                  <c:v>41515.5</c:v>
                </c:pt>
                <c:pt idx="205">
                  <c:v>41515.541666666664</c:v>
                </c:pt>
                <c:pt idx="206">
                  <c:v>41515.583333333336</c:v>
                </c:pt>
                <c:pt idx="207">
                  <c:v>41515.625</c:v>
                </c:pt>
                <c:pt idx="208">
                  <c:v>41515.666666666664</c:v>
                </c:pt>
                <c:pt idx="209">
                  <c:v>41515.708333333336</c:v>
                </c:pt>
                <c:pt idx="210">
                  <c:v>41515.75</c:v>
                </c:pt>
                <c:pt idx="211">
                  <c:v>41515.791666666664</c:v>
                </c:pt>
                <c:pt idx="212">
                  <c:v>41515.833333333336</c:v>
                </c:pt>
                <c:pt idx="213">
                  <c:v>41515.875</c:v>
                </c:pt>
                <c:pt idx="214">
                  <c:v>41515.916666666664</c:v>
                </c:pt>
                <c:pt idx="215">
                  <c:v>41515.958333333336</c:v>
                </c:pt>
                <c:pt idx="216" formatCode="m/d/yyyy">
                  <c:v>41516</c:v>
                </c:pt>
                <c:pt idx="217">
                  <c:v>41516.041666666664</c:v>
                </c:pt>
                <c:pt idx="218">
                  <c:v>41516.083333333336</c:v>
                </c:pt>
                <c:pt idx="219">
                  <c:v>41516.125</c:v>
                </c:pt>
                <c:pt idx="220">
                  <c:v>41516.166666666664</c:v>
                </c:pt>
                <c:pt idx="221">
                  <c:v>41516.208333333336</c:v>
                </c:pt>
                <c:pt idx="222">
                  <c:v>41516.25</c:v>
                </c:pt>
                <c:pt idx="223">
                  <c:v>41516.291666666664</c:v>
                </c:pt>
                <c:pt idx="224">
                  <c:v>41516.333333333336</c:v>
                </c:pt>
                <c:pt idx="225">
                  <c:v>41516.375</c:v>
                </c:pt>
                <c:pt idx="226">
                  <c:v>41516.416666666664</c:v>
                </c:pt>
                <c:pt idx="227">
                  <c:v>41516.458333333336</c:v>
                </c:pt>
                <c:pt idx="228">
                  <c:v>41516.5</c:v>
                </c:pt>
                <c:pt idx="229">
                  <c:v>41516.541666666664</c:v>
                </c:pt>
                <c:pt idx="230">
                  <c:v>41516.583333333336</c:v>
                </c:pt>
                <c:pt idx="231">
                  <c:v>41516.625</c:v>
                </c:pt>
                <c:pt idx="232">
                  <c:v>41516.666666666664</c:v>
                </c:pt>
                <c:pt idx="233">
                  <c:v>41516.708333333336</c:v>
                </c:pt>
                <c:pt idx="234">
                  <c:v>41516.75</c:v>
                </c:pt>
                <c:pt idx="235">
                  <c:v>41516.791666666664</c:v>
                </c:pt>
                <c:pt idx="236">
                  <c:v>41516.833333333336</c:v>
                </c:pt>
                <c:pt idx="237">
                  <c:v>41516.875</c:v>
                </c:pt>
                <c:pt idx="238">
                  <c:v>41516.916666666664</c:v>
                </c:pt>
                <c:pt idx="239">
                  <c:v>41516.958333333336</c:v>
                </c:pt>
                <c:pt idx="240" formatCode="m/d/yyyy">
                  <c:v>41517</c:v>
                </c:pt>
                <c:pt idx="241">
                  <c:v>41517.041666666664</c:v>
                </c:pt>
                <c:pt idx="242">
                  <c:v>41517.083333333336</c:v>
                </c:pt>
                <c:pt idx="243">
                  <c:v>41517.125</c:v>
                </c:pt>
                <c:pt idx="244">
                  <c:v>41517.166666666664</c:v>
                </c:pt>
                <c:pt idx="245">
                  <c:v>41517.208333333336</c:v>
                </c:pt>
                <c:pt idx="246">
                  <c:v>41517.25</c:v>
                </c:pt>
                <c:pt idx="247">
                  <c:v>41517.291666666664</c:v>
                </c:pt>
                <c:pt idx="248">
                  <c:v>41517.333333333336</c:v>
                </c:pt>
                <c:pt idx="249">
                  <c:v>41517.375</c:v>
                </c:pt>
                <c:pt idx="250">
                  <c:v>41517.416666666664</c:v>
                </c:pt>
                <c:pt idx="251">
                  <c:v>41517.458333333336</c:v>
                </c:pt>
                <c:pt idx="252">
                  <c:v>41517.5</c:v>
                </c:pt>
                <c:pt idx="253">
                  <c:v>41517.541666666664</c:v>
                </c:pt>
                <c:pt idx="254">
                  <c:v>41517.583333333336</c:v>
                </c:pt>
                <c:pt idx="255">
                  <c:v>41517.625</c:v>
                </c:pt>
                <c:pt idx="256">
                  <c:v>41517.666666666664</c:v>
                </c:pt>
                <c:pt idx="257">
                  <c:v>41517.708333333336</c:v>
                </c:pt>
                <c:pt idx="258">
                  <c:v>41517.75</c:v>
                </c:pt>
                <c:pt idx="259">
                  <c:v>41517.791666666664</c:v>
                </c:pt>
                <c:pt idx="260">
                  <c:v>41517.833333333336</c:v>
                </c:pt>
                <c:pt idx="261">
                  <c:v>41517.875</c:v>
                </c:pt>
                <c:pt idx="262">
                  <c:v>41517.916666666664</c:v>
                </c:pt>
                <c:pt idx="263">
                  <c:v>41517.958333333336</c:v>
                </c:pt>
                <c:pt idx="264" formatCode="m/d/yyyy">
                  <c:v>41518</c:v>
                </c:pt>
                <c:pt idx="265">
                  <c:v>41518.041666666664</c:v>
                </c:pt>
                <c:pt idx="266">
                  <c:v>41518.083333333336</c:v>
                </c:pt>
                <c:pt idx="267">
                  <c:v>41518.125</c:v>
                </c:pt>
                <c:pt idx="268">
                  <c:v>41518.166666666664</c:v>
                </c:pt>
                <c:pt idx="269">
                  <c:v>41518.208333333336</c:v>
                </c:pt>
                <c:pt idx="270">
                  <c:v>41518.25</c:v>
                </c:pt>
                <c:pt idx="271">
                  <c:v>41518.291666666664</c:v>
                </c:pt>
                <c:pt idx="272">
                  <c:v>41518.333333333336</c:v>
                </c:pt>
                <c:pt idx="273">
                  <c:v>41518.375</c:v>
                </c:pt>
                <c:pt idx="274">
                  <c:v>41518.416666666664</c:v>
                </c:pt>
                <c:pt idx="275">
                  <c:v>41518.458333333336</c:v>
                </c:pt>
                <c:pt idx="276">
                  <c:v>41518.5</c:v>
                </c:pt>
                <c:pt idx="277">
                  <c:v>41518.541666666664</c:v>
                </c:pt>
                <c:pt idx="278">
                  <c:v>41518.583333333336</c:v>
                </c:pt>
                <c:pt idx="279">
                  <c:v>41518.625</c:v>
                </c:pt>
                <c:pt idx="280">
                  <c:v>41518.666666666664</c:v>
                </c:pt>
                <c:pt idx="281">
                  <c:v>41518.708333333336</c:v>
                </c:pt>
                <c:pt idx="282">
                  <c:v>41518.75</c:v>
                </c:pt>
                <c:pt idx="283">
                  <c:v>41518.791666666664</c:v>
                </c:pt>
                <c:pt idx="284">
                  <c:v>41518.833333333336</c:v>
                </c:pt>
                <c:pt idx="285">
                  <c:v>41518.875</c:v>
                </c:pt>
                <c:pt idx="286">
                  <c:v>41518.916666666664</c:v>
                </c:pt>
                <c:pt idx="287">
                  <c:v>41518.958333333336</c:v>
                </c:pt>
                <c:pt idx="288" formatCode="m/d/yyyy">
                  <c:v>41519</c:v>
                </c:pt>
                <c:pt idx="289">
                  <c:v>41519.041666666664</c:v>
                </c:pt>
                <c:pt idx="290">
                  <c:v>41519.083333333336</c:v>
                </c:pt>
                <c:pt idx="291">
                  <c:v>41519.125</c:v>
                </c:pt>
                <c:pt idx="292">
                  <c:v>41519.166666666664</c:v>
                </c:pt>
                <c:pt idx="293">
                  <c:v>41519.208333333336</c:v>
                </c:pt>
                <c:pt idx="294">
                  <c:v>41519.25</c:v>
                </c:pt>
                <c:pt idx="295">
                  <c:v>41519.291666666664</c:v>
                </c:pt>
                <c:pt idx="296">
                  <c:v>41519.333333333336</c:v>
                </c:pt>
                <c:pt idx="297">
                  <c:v>41519.375</c:v>
                </c:pt>
                <c:pt idx="298">
                  <c:v>41519.416666666664</c:v>
                </c:pt>
                <c:pt idx="299">
                  <c:v>41519.458333333336</c:v>
                </c:pt>
                <c:pt idx="300">
                  <c:v>41519.5</c:v>
                </c:pt>
                <c:pt idx="301">
                  <c:v>41519.541666666664</c:v>
                </c:pt>
                <c:pt idx="302">
                  <c:v>41519.583333333336</c:v>
                </c:pt>
                <c:pt idx="303">
                  <c:v>41519.625</c:v>
                </c:pt>
                <c:pt idx="304">
                  <c:v>41519.666666666664</c:v>
                </c:pt>
                <c:pt idx="305">
                  <c:v>41519.708333333336</c:v>
                </c:pt>
                <c:pt idx="306">
                  <c:v>41519.75</c:v>
                </c:pt>
                <c:pt idx="307">
                  <c:v>41519.791666666664</c:v>
                </c:pt>
                <c:pt idx="308">
                  <c:v>41519.833333333336</c:v>
                </c:pt>
                <c:pt idx="309">
                  <c:v>41519.875</c:v>
                </c:pt>
                <c:pt idx="310">
                  <c:v>41519.916666666664</c:v>
                </c:pt>
                <c:pt idx="311">
                  <c:v>41519.958333333336</c:v>
                </c:pt>
                <c:pt idx="312" formatCode="m/d/yyyy">
                  <c:v>41520</c:v>
                </c:pt>
                <c:pt idx="313">
                  <c:v>41520.041666666664</c:v>
                </c:pt>
                <c:pt idx="314">
                  <c:v>41520.083333333336</c:v>
                </c:pt>
                <c:pt idx="315">
                  <c:v>41520.125</c:v>
                </c:pt>
                <c:pt idx="316">
                  <c:v>41520.166666666664</c:v>
                </c:pt>
                <c:pt idx="317">
                  <c:v>41520.208333333336</c:v>
                </c:pt>
                <c:pt idx="318">
                  <c:v>41520.25</c:v>
                </c:pt>
                <c:pt idx="319">
                  <c:v>41520.291666666664</c:v>
                </c:pt>
                <c:pt idx="320">
                  <c:v>41520.333333333336</c:v>
                </c:pt>
                <c:pt idx="321">
                  <c:v>41520.375</c:v>
                </c:pt>
                <c:pt idx="322">
                  <c:v>41520.416666666664</c:v>
                </c:pt>
                <c:pt idx="323">
                  <c:v>41520.458333333336</c:v>
                </c:pt>
                <c:pt idx="324">
                  <c:v>41520.5</c:v>
                </c:pt>
                <c:pt idx="325">
                  <c:v>41520.541666666664</c:v>
                </c:pt>
                <c:pt idx="326">
                  <c:v>41520.583333333336</c:v>
                </c:pt>
                <c:pt idx="327">
                  <c:v>41520.625</c:v>
                </c:pt>
                <c:pt idx="328">
                  <c:v>41520.666666666664</c:v>
                </c:pt>
                <c:pt idx="329">
                  <c:v>41520.708333333336</c:v>
                </c:pt>
                <c:pt idx="330">
                  <c:v>41520.75</c:v>
                </c:pt>
                <c:pt idx="331">
                  <c:v>41520.791666666664</c:v>
                </c:pt>
                <c:pt idx="332">
                  <c:v>41520.833333333336</c:v>
                </c:pt>
                <c:pt idx="333">
                  <c:v>41520.875</c:v>
                </c:pt>
                <c:pt idx="334">
                  <c:v>41520.916666666664</c:v>
                </c:pt>
                <c:pt idx="335">
                  <c:v>41520.958333333336</c:v>
                </c:pt>
              </c:numCache>
            </c:numRef>
          </c:cat>
          <c:val>
            <c:numRef>
              <c:f>MALCOLM_Summer13_ON_OFF!$H$2:$H$337</c:f>
              <c:numCache>
                <c:formatCode>General</c:formatCode>
                <c:ptCount val="336"/>
                <c:pt idx="0">
                  <c:v>20854.555830000001</c:v>
                </c:pt>
                <c:pt idx="1">
                  <c:v>17522.131300000001</c:v>
                </c:pt>
                <c:pt idx="2">
                  <c:v>16467.322800000002</c:v>
                </c:pt>
                <c:pt idx="3">
                  <c:v>16130.012909999999</c:v>
                </c:pt>
                <c:pt idx="4">
                  <c:v>15917.58915</c:v>
                </c:pt>
                <c:pt idx="5">
                  <c:v>14978.496160000001</c:v>
                </c:pt>
                <c:pt idx="6">
                  <c:v>14821.973330000001</c:v>
                </c:pt>
                <c:pt idx="7">
                  <c:v>16623.563579999998</c:v>
                </c:pt>
                <c:pt idx="8">
                  <c:v>22123.86463</c:v>
                </c:pt>
                <c:pt idx="9">
                  <c:v>28449.223569999998</c:v>
                </c:pt>
                <c:pt idx="10">
                  <c:v>46871.039989999997</c:v>
                </c:pt>
                <c:pt idx="11">
                  <c:v>70085.737760000004</c:v>
                </c:pt>
                <c:pt idx="12">
                  <c:v>90885.494309999995</c:v>
                </c:pt>
                <c:pt idx="13">
                  <c:v>105629.391</c:v>
                </c:pt>
                <c:pt idx="14">
                  <c:v>115641.5864</c:v>
                </c:pt>
                <c:pt idx="15">
                  <c:v>117696.69289999999</c:v>
                </c:pt>
                <c:pt idx="16">
                  <c:v>117621.5929</c:v>
                </c:pt>
                <c:pt idx="17">
                  <c:v>111865.0708</c:v>
                </c:pt>
                <c:pt idx="18">
                  <c:v>97554.303260000001</c:v>
                </c:pt>
                <c:pt idx="19">
                  <c:v>74589.291329999993</c:v>
                </c:pt>
                <c:pt idx="20">
                  <c:v>54181.386910000001</c:v>
                </c:pt>
                <c:pt idx="21">
                  <c:v>40788.419759999997</c:v>
                </c:pt>
                <c:pt idx="22">
                  <c:v>28621.863379999999</c:v>
                </c:pt>
                <c:pt idx="23">
                  <c:v>24872.768660000002</c:v>
                </c:pt>
                <c:pt idx="24">
                  <c:v>21982.871439999999</c:v>
                </c:pt>
                <c:pt idx="25">
                  <c:v>19498.534179999999</c:v>
                </c:pt>
                <c:pt idx="26">
                  <c:v>18132.145229999998</c:v>
                </c:pt>
                <c:pt idx="27">
                  <c:v>17684.209299999999</c:v>
                </c:pt>
                <c:pt idx="28">
                  <c:v>17643.1999</c:v>
                </c:pt>
                <c:pt idx="29">
                  <c:v>17206.211179999998</c:v>
                </c:pt>
                <c:pt idx="30">
                  <c:v>16869.210330000002</c:v>
                </c:pt>
                <c:pt idx="31">
                  <c:v>18411.94253</c:v>
                </c:pt>
                <c:pt idx="32">
                  <c:v>23557.92972</c:v>
                </c:pt>
                <c:pt idx="33">
                  <c:v>35677.724190000001</c:v>
                </c:pt>
                <c:pt idx="34">
                  <c:v>56131.975460000001</c:v>
                </c:pt>
                <c:pt idx="35">
                  <c:v>78835.778869999995</c:v>
                </c:pt>
                <c:pt idx="36">
                  <c:v>91747.916679999995</c:v>
                </c:pt>
                <c:pt idx="37">
                  <c:v>99088.268030000007</c:v>
                </c:pt>
                <c:pt idx="38">
                  <c:v>112674.4614</c:v>
                </c:pt>
                <c:pt idx="39">
                  <c:v>121811.7365</c:v>
                </c:pt>
                <c:pt idx="40">
                  <c:v>126620.9228</c:v>
                </c:pt>
                <c:pt idx="41">
                  <c:v>120293.0094</c:v>
                </c:pt>
                <c:pt idx="42">
                  <c:v>104485.41869999999</c:v>
                </c:pt>
                <c:pt idx="43">
                  <c:v>85834.375119999997</c:v>
                </c:pt>
                <c:pt idx="44">
                  <c:v>63986.570339999998</c:v>
                </c:pt>
                <c:pt idx="45">
                  <c:v>46155.164790000003</c:v>
                </c:pt>
                <c:pt idx="46">
                  <c:v>33425.726410000003</c:v>
                </c:pt>
                <c:pt idx="47">
                  <c:v>28594.559529999999</c:v>
                </c:pt>
                <c:pt idx="48">
                  <c:v>26354.58971</c:v>
                </c:pt>
                <c:pt idx="49">
                  <c:v>24828.320599999999</c:v>
                </c:pt>
                <c:pt idx="50">
                  <c:v>22155.917239999999</c:v>
                </c:pt>
                <c:pt idx="51">
                  <c:v>21022.354650000001</c:v>
                </c:pt>
                <c:pt idx="52">
                  <c:v>20623.68852</c:v>
                </c:pt>
                <c:pt idx="53">
                  <c:v>20158.109369999998</c:v>
                </c:pt>
                <c:pt idx="54">
                  <c:v>20115.48126</c:v>
                </c:pt>
                <c:pt idx="55">
                  <c:v>20792.362809999999</c:v>
                </c:pt>
                <c:pt idx="56">
                  <c:v>26261.77592</c:v>
                </c:pt>
                <c:pt idx="57">
                  <c:v>41763.376969999998</c:v>
                </c:pt>
                <c:pt idx="58">
                  <c:v>65193.829230000003</c:v>
                </c:pt>
                <c:pt idx="59">
                  <c:v>87385.841740000003</c:v>
                </c:pt>
                <c:pt idx="60">
                  <c:v>104316.4344</c:v>
                </c:pt>
                <c:pt idx="61">
                  <c:v>116544.3662</c:v>
                </c:pt>
                <c:pt idx="62">
                  <c:v>124966.1936</c:v>
                </c:pt>
                <c:pt idx="63">
                  <c:v>129895.3311</c:v>
                </c:pt>
                <c:pt idx="64">
                  <c:v>128182.7607</c:v>
                </c:pt>
                <c:pt idx="65">
                  <c:v>121294.7461</c:v>
                </c:pt>
                <c:pt idx="66">
                  <c:v>103063.406</c:v>
                </c:pt>
                <c:pt idx="67">
                  <c:v>87387.221600000004</c:v>
                </c:pt>
                <c:pt idx="68">
                  <c:v>66678.655939999997</c:v>
                </c:pt>
                <c:pt idx="69">
                  <c:v>47713.20837</c:v>
                </c:pt>
                <c:pt idx="70">
                  <c:v>35071.965669999998</c:v>
                </c:pt>
                <c:pt idx="71">
                  <c:v>30517.47121</c:v>
                </c:pt>
                <c:pt idx="72">
                  <c:v>27349.031490000001</c:v>
                </c:pt>
                <c:pt idx="73">
                  <c:v>23726.008099999999</c:v>
                </c:pt>
                <c:pt idx="74">
                  <c:v>21773.2886</c:v>
                </c:pt>
                <c:pt idx="75">
                  <c:v>21225.621009999999</c:v>
                </c:pt>
                <c:pt idx="76">
                  <c:v>21019.674439999999</c:v>
                </c:pt>
                <c:pt idx="77">
                  <c:v>20787.344929999999</c:v>
                </c:pt>
                <c:pt idx="78">
                  <c:v>21233.24696</c:v>
                </c:pt>
                <c:pt idx="79">
                  <c:v>21711.332439999998</c:v>
                </c:pt>
                <c:pt idx="80">
                  <c:v>26857.214530000001</c:v>
                </c:pt>
                <c:pt idx="81">
                  <c:v>30750.054929999998</c:v>
                </c:pt>
                <c:pt idx="82">
                  <c:v>43029.120410000003</c:v>
                </c:pt>
                <c:pt idx="83">
                  <c:v>57242.56637</c:v>
                </c:pt>
                <c:pt idx="84">
                  <c:v>86855.921310000005</c:v>
                </c:pt>
                <c:pt idx="85">
                  <c:v>108158.39230000001</c:v>
                </c:pt>
                <c:pt idx="86">
                  <c:v>118161.7795</c:v>
                </c:pt>
                <c:pt idx="87">
                  <c:v>119469.8284</c:v>
                </c:pt>
                <c:pt idx="88">
                  <c:v>99651.034979999997</c:v>
                </c:pt>
                <c:pt idx="89">
                  <c:v>91642.54969</c:v>
                </c:pt>
                <c:pt idx="90">
                  <c:v>72805.494479999994</c:v>
                </c:pt>
                <c:pt idx="91">
                  <c:v>66290.392110000001</c:v>
                </c:pt>
                <c:pt idx="92">
                  <c:v>52168.233910000003</c:v>
                </c:pt>
                <c:pt idx="93">
                  <c:v>41356.797689999999</c:v>
                </c:pt>
                <c:pt idx="94">
                  <c:v>36329.33281</c:v>
                </c:pt>
                <c:pt idx="95">
                  <c:v>26625.550370000001</c:v>
                </c:pt>
                <c:pt idx="96">
                  <c:v>22725.150099999999</c:v>
                </c:pt>
                <c:pt idx="97">
                  <c:v>21080.3544</c:v>
                </c:pt>
                <c:pt idx="98">
                  <c:v>18277.422719999999</c:v>
                </c:pt>
                <c:pt idx="99">
                  <c:v>17605.834070000001</c:v>
                </c:pt>
                <c:pt idx="100">
                  <c:v>17383.771359999999</c:v>
                </c:pt>
                <c:pt idx="101">
                  <c:v>17038.164400000001</c:v>
                </c:pt>
                <c:pt idx="102">
                  <c:v>16590.771860000001</c:v>
                </c:pt>
                <c:pt idx="103">
                  <c:v>17597.344929999999</c:v>
                </c:pt>
                <c:pt idx="104">
                  <c:v>25018.550179999998</c:v>
                </c:pt>
                <c:pt idx="105">
                  <c:v>40866.929069999998</c:v>
                </c:pt>
                <c:pt idx="106">
                  <c:v>62338.69253</c:v>
                </c:pt>
                <c:pt idx="107">
                  <c:v>83071.432119999998</c:v>
                </c:pt>
                <c:pt idx="108">
                  <c:v>101732.80929999999</c:v>
                </c:pt>
                <c:pt idx="109">
                  <c:v>113651.1379</c:v>
                </c:pt>
                <c:pt idx="110">
                  <c:v>128956.17849999999</c:v>
                </c:pt>
                <c:pt idx="111">
                  <c:v>134482.36919999999</c:v>
                </c:pt>
                <c:pt idx="112">
                  <c:v>136602.77340000001</c:v>
                </c:pt>
                <c:pt idx="113">
                  <c:v>134889.9417</c:v>
                </c:pt>
                <c:pt idx="114">
                  <c:v>129222.28109999999</c:v>
                </c:pt>
                <c:pt idx="115">
                  <c:v>120411.3849</c:v>
                </c:pt>
                <c:pt idx="116">
                  <c:v>97326.227989999999</c:v>
                </c:pt>
                <c:pt idx="117">
                  <c:v>86462.561000000002</c:v>
                </c:pt>
                <c:pt idx="118">
                  <c:v>71314.046530000007</c:v>
                </c:pt>
                <c:pt idx="119">
                  <c:v>67230.495890000006</c:v>
                </c:pt>
                <c:pt idx="120">
                  <c:v>60004.453509999999</c:v>
                </c:pt>
                <c:pt idx="121">
                  <c:v>52635.098120000002</c:v>
                </c:pt>
                <c:pt idx="122">
                  <c:v>45507.846989999998</c:v>
                </c:pt>
                <c:pt idx="123">
                  <c:v>41768.949180000003</c:v>
                </c:pt>
                <c:pt idx="124">
                  <c:v>39578.582029999998</c:v>
                </c:pt>
                <c:pt idx="125">
                  <c:v>39055.117160000002</c:v>
                </c:pt>
                <c:pt idx="126">
                  <c:v>43098.58077</c:v>
                </c:pt>
                <c:pt idx="127">
                  <c:v>52675.165180000004</c:v>
                </c:pt>
                <c:pt idx="128">
                  <c:v>56365.443630000002</c:v>
                </c:pt>
                <c:pt idx="129">
                  <c:v>68133.292079999999</c:v>
                </c:pt>
                <c:pt idx="130">
                  <c:v>71087.63841</c:v>
                </c:pt>
                <c:pt idx="131">
                  <c:v>82303.711200000005</c:v>
                </c:pt>
                <c:pt idx="132">
                  <c:v>106184.4191</c:v>
                </c:pt>
                <c:pt idx="133">
                  <c:v>135283.17170000001</c:v>
                </c:pt>
                <c:pt idx="134">
                  <c:v>148408.53779999999</c:v>
                </c:pt>
                <c:pt idx="135">
                  <c:v>158473.0197</c:v>
                </c:pt>
                <c:pt idx="136">
                  <c:v>160726.337</c:v>
                </c:pt>
                <c:pt idx="137">
                  <c:v>161111.80300000001</c:v>
                </c:pt>
                <c:pt idx="138">
                  <c:v>155933.4129</c:v>
                </c:pt>
                <c:pt idx="139">
                  <c:v>131535.8327</c:v>
                </c:pt>
                <c:pt idx="140">
                  <c:v>109804.9963</c:v>
                </c:pt>
                <c:pt idx="141">
                  <c:v>87601.095939999999</c:v>
                </c:pt>
                <c:pt idx="142">
                  <c:v>67056.405490000005</c:v>
                </c:pt>
                <c:pt idx="143">
                  <c:v>46942.013440000002</c:v>
                </c:pt>
                <c:pt idx="144">
                  <c:v>40642.827100000002</c:v>
                </c:pt>
                <c:pt idx="145">
                  <c:v>40758.465929999998</c:v>
                </c:pt>
                <c:pt idx="146">
                  <c:v>40157.104570000003</c:v>
                </c:pt>
                <c:pt idx="147">
                  <c:v>40140.977989999999</c:v>
                </c:pt>
                <c:pt idx="148">
                  <c:v>38350.546999999999</c:v>
                </c:pt>
                <c:pt idx="149">
                  <c:v>36339.738680000002</c:v>
                </c:pt>
                <c:pt idx="150">
                  <c:v>36904.036619999999</c:v>
                </c:pt>
                <c:pt idx="151">
                  <c:v>36149.568630000002</c:v>
                </c:pt>
                <c:pt idx="152">
                  <c:v>35449.117180000001</c:v>
                </c:pt>
                <c:pt idx="153">
                  <c:v>44645.567799999997</c:v>
                </c:pt>
                <c:pt idx="154">
                  <c:v>67269.616699999999</c:v>
                </c:pt>
                <c:pt idx="155">
                  <c:v>90873.519610000003</c:v>
                </c:pt>
                <c:pt idx="156">
                  <c:v>106559.54</c:v>
                </c:pt>
                <c:pt idx="157">
                  <c:v>118066.3414</c:v>
                </c:pt>
                <c:pt idx="158">
                  <c:v>130567.3514</c:v>
                </c:pt>
                <c:pt idx="159">
                  <c:v>131209.2064</c:v>
                </c:pt>
                <c:pt idx="160">
                  <c:v>129954.6149</c:v>
                </c:pt>
                <c:pt idx="161">
                  <c:v>124743.6878</c:v>
                </c:pt>
                <c:pt idx="162">
                  <c:v>112363.75049999999</c:v>
                </c:pt>
                <c:pt idx="163">
                  <c:v>84049.54939</c:v>
                </c:pt>
                <c:pt idx="164">
                  <c:v>58329.974889999998</c:v>
                </c:pt>
                <c:pt idx="165">
                  <c:v>52618.84592</c:v>
                </c:pt>
                <c:pt idx="166">
                  <c:v>42369.114439999998</c:v>
                </c:pt>
                <c:pt idx="167">
                  <c:v>33303.47279</c:v>
                </c:pt>
                <c:pt idx="168">
                  <c:v>15884.53989</c:v>
                </c:pt>
                <c:pt idx="169">
                  <c:v>14942.84858</c:v>
                </c:pt>
                <c:pt idx="170">
                  <c:v>14876.634040000001</c:v>
                </c:pt>
                <c:pt idx="171">
                  <c:v>14293.43543</c:v>
                </c:pt>
                <c:pt idx="172">
                  <c:v>13731.24999</c:v>
                </c:pt>
                <c:pt idx="173">
                  <c:v>13355.646059999999</c:v>
                </c:pt>
                <c:pt idx="174">
                  <c:v>13280.50887</c:v>
                </c:pt>
                <c:pt idx="175">
                  <c:v>14528.16293</c:v>
                </c:pt>
                <c:pt idx="176">
                  <c:v>19919.727790000001</c:v>
                </c:pt>
                <c:pt idx="177">
                  <c:v>32842.265619999998</c:v>
                </c:pt>
                <c:pt idx="178">
                  <c:v>54089.772530000002</c:v>
                </c:pt>
                <c:pt idx="179">
                  <c:v>73011.656950000004</c:v>
                </c:pt>
                <c:pt idx="180">
                  <c:v>86502.40754</c:v>
                </c:pt>
                <c:pt idx="181">
                  <c:v>100442.44590000001</c:v>
                </c:pt>
                <c:pt idx="182">
                  <c:v>111855.0047</c:v>
                </c:pt>
                <c:pt idx="183">
                  <c:v>114482.1844</c:v>
                </c:pt>
                <c:pt idx="184">
                  <c:v>112220.24219999999</c:v>
                </c:pt>
                <c:pt idx="185">
                  <c:v>104665.7841</c:v>
                </c:pt>
                <c:pt idx="186">
                  <c:v>91349.72249</c:v>
                </c:pt>
                <c:pt idx="187">
                  <c:v>70718.50808</c:v>
                </c:pt>
                <c:pt idx="188">
                  <c:v>47538.365409999999</c:v>
                </c:pt>
                <c:pt idx="189">
                  <c:v>30285.506460000001</c:v>
                </c:pt>
                <c:pt idx="190">
                  <c:v>24180.660929999998</c:v>
                </c:pt>
                <c:pt idx="191">
                  <c:v>21984.622299999999</c:v>
                </c:pt>
                <c:pt idx="192">
                  <c:v>20630.480879999999</c:v>
                </c:pt>
                <c:pt idx="193">
                  <c:v>20232.07575</c:v>
                </c:pt>
                <c:pt idx="194">
                  <c:v>18949.781879999999</c:v>
                </c:pt>
                <c:pt idx="195">
                  <c:v>18175.126219999998</c:v>
                </c:pt>
                <c:pt idx="196">
                  <c:v>17622.04854</c:v>
                </c:pt>
                <c:pt idx="197">
                  <c:v>17220.833460000002</c:v>
                </c:pt>
                <c:pt idx="198">
                  <c:v>17160.597099999999</c:v>
                </c:pt>
                <c:pt idx="199">
                  <c:v>17663.25174</c:v>
                </c:pt>
                <c:pt idx="200">
                  <c:v>24583.866040000001</c:v>
                </c:pt>
                <c:pt idx="201">
                  <c:v>39644.833780000001</c:v>
                </c:pt>
                <c:pt idx="202">
                  <c:v>57884.577080000003</c:v>
                </c:pt>
                <c:pt idx="203">
                  <c:v>74611.045329999994</c:v>
                </c:pt>
                <c:pt idx="204">
                  <c:v>87900.301789999998</c:v>
                </c:pt>
                <c:pt idx="205">
                  <c:v>98128.658320000002</c:v>
                </c:pt>
                <c:pt idx="206">
                  <c:v>105421.9384</c:v>
                </c:pt>
                <c:pt idx="207">
                  <c:v>109782.1972</c:v>
                </c:pt>
                <c:pt idx="208">
                  <c:v>113130.61569999999</c:v>
                </c:pt>
                <c:pt idx="209">
                  <c:v>110562.7788</c:v>
                </c:pt>
                <c:pt idx="210">
                  <c:v>100348.11569999999</c:v>
                </c:pt>
                <c:pt idx="211">
                  <c:v>82394.972179999997</c:v>
                </c:pt>
                <c:pt idx="212">
                  <c:v>59502.992180000001</c:v>
                </c:pt>
                <c:pt idx="213">
                  <c:v>38176.262779999997</c:v>
                </c:pt>
                <c:pt idx="214">
                  <c:v>27437.602299999999</c:v>
                </c:pt>
                <c:pt idx="215">
                  <c:v>24746.682489999999</c:v>
                </c:pt>
                <c:pt idx="216">
                  <c:v>23226.940869999999</c:v>
                </c:pt>
                <c:pt idx="217">
                  <c:v>20634.483749999999</c:v>
                </c:pt>
                <c:pt idx="218">
                  <c:v>19096.084770000001</c:v>
                </c:pt>
                <c:pt idx="219">
                  <c:v>18777.474689999999</c:v>
                </c:pt>
                <c:pt idx="220">
                  <c:v>18447.232069999998</c:v>
                </c:pt>
                <c:pt idx="221">
                  <c:v>17841.722750000001</c:v>
                </c:pt>
                <c:pt idx="222">
                  <c:v>16956.480780000002</c:v>
                </c:pt>
                <c:pt idx="223">
                  <c:v>18475.86637</c:v>
                </c:pt>
                <c:pt idx="224">
                  <c:v>24168.63697</c:v>
                </c:pt>
                <c:pt idx="225">
                  <c:v>41082.298990000003</c:v>
                </c:pt>
                <c:pt idx="226">
                  <c:v>61984.573530000001</c:v>
                </c:pt>
                <c:pt idx="227">
                  <c:v>83637.644799999995</c:v>
                </c:pt>
                <c:pt idx="228">
                  <c:v>105752.7702</c:v>
                </c:pt>
                <c:pt idx="229">
                  <c:v>116706.0615</c:v>
                </c:pt>
                <c:pt idx="230">
                  <c:v>125638.637</c:v>
                </c:pt>
                <c:pt idx="231">
                  <c:v>131215.1937</c:v>
                </c:pt>
                <c:pt idx="232">
                  <c:v>135297.2934</c:v>
                </c:pt>
                <c:pt idx="233">
                  <c:v>130491.5537</c:v>
                </c:pt>
                <c:pt idx="234">
                  <c:v>121836.6146</c:v>
                </c:pt>
                <c:pt idx="235">
                  <c:v>103223.7191</c:v>
                </c:pt>
                <c:pt idx="236">
                  <c:v>83189.081560000006</c:v>
                </c:pt>
                <c:pt idx="237">
                  <c:v>63832.69083</c:v>
                </c:pt>
                <c:pt idx="238">
                  <c:v>49971.778100000003</c:v>
                </c:pt>
                <c:pt idx="239">
                  <c:v>39212.098839999999</c:v>
                </c:pt>
                <c:pt idx="240">
                  <c:v>34001.673239999996</c:v>
                </c:pt>
                <c:pt idx="241">
                  <c:v>29058.66115</c:v>
                </c:pt>
                <c:pt idx="242">
                  <c:v>26771.461309999999</c:v>
                </c:pt>
                <c:pt idx="243">
                  <c:v>26749.264200000001</c:v>
                </c:pt>
                <c:pt idx="244">
                  <c:v>26136.985250000002</c:v>
                </c:pt>
                <c:pt idx="245">
                  <c:v>24710.228289999999</c:v>
                </c:pt>
                <c:pt idx="246">
                  <c:v>23984.427909999999</c:v>
                </c:pt>
                <c:pt idx="247">
                  <c:v>24713.916969999998</c:v>
                </c:pt>
                <c:pt idx="248">
                  <c:v>31857.243849999999</c:v>
                </c:pt>
                <c:pt idx="249">
                  <c:v>50003.955739999998</c:v>
                </c:pt>
                <c:pt idx="250">
                  <c:v>75902.269759999996</c:v>
                </c:pt>
                <c:pt idx="251">
                  <c:v>95453.730450000003</c:v>
                </c:pt>
                <c:pt idx="252">
                  <c:v>110905.37820000001</c:v>
                </c:pt>
                <c:pt idx="253">
                  <c:v>115408.53539999999</c:v>
                </c:pt>
                <c:pt idx="254">
                  <c:v>127641.6636</c:v>
                </c:pt>
                <c:pt idx="255">
                  <c:v>127990.9028</c:v>
                </c:pt>
                <c:pt idx="256">
                  <c:v>122368.1715</c:v>
                </c:pt>
                <c:pt idx="257">
                  <c:v>107409.8511</c:v>
                </c:pt>
                <c:pt idx="258">
                  <c:v>88778.722720000005</c:v>
                </c:pt>
                <c:pt idx="259">
                  <c:v>64973.027889999998</c:v>
                </c:pt>
                <c:pt idx="260">
                  <c:v>52368.96787</c:v>
                </c:pt>
                <c:pt idx="261">
                  <c:v>34736.997860000003</c:v>
                </c:pt>
                <c:pt idx="262">
                  <c:v>28324.297350000001</c:v>
                </c:pt>
                <c:pt idx="263">
                  <c:v>25586.286810000001</c:v>
                </c:pt>
                <c:pt idx="264">
                  <c:v>23166.959289999999</c:v>
                </c:pt>
                <c:pt idx="265">
                  <c:v>20524.909810000001</c:v>
                </c:pt>
                <c:pt idx="266">
                  <c:v>19751.84764</c:v>
                </c:pt>
                <c:pt idx="267">
                  <c:v>19150.984219999998</c:v>
                </c:pt>
                <c:pt idx="268">
                  <c:v>18630.453519999999</c:v>
                </c:pt>
                <c:pt idx="269">
                  <c:v>18334.361860000001</c:v>
                </c:pt>
                <c:pt idx="270">
                  <c:v>18548.533459999999</c:v>
                </c:pt>
                <c:pt idx="271">
                  <c:v>19333.621480000002</c:v>
                </c:pt>
                <c:pt idx="272">
                  <c:v>23673.80761</c:v>
                </c:pt>
                <c:pt idx="273">
                  <c:v>34215.7742</c:v>
                </c:pt>
                <c:pt idx="274">
                  <c:v>55131.724000000002</c:v>
                </c:pt>
                <c:pt idx="275">
                  <c:v>67580.745710000003</c:v>
                </c:pt>
                <c:pt idx="276">
                  <c:v>87228.294909999997</c:v>
                </c:pt>
                <c:pt idx="277">
                  <c:v>99014.716220000002</c:v>
                </c:pt>
                <c:pt idx="278">
                  <c:v>106949.4062</c:v>
                </c:pt>
                <c:pt idx="279">
                  <c:v>102526.54549999999</c:v>
                </c:pt>
                <c:pt idx="280">
                  <c:v>100039.914</c:v>
                </c:pt>
                <c:pt idx="281">
                  <c:v>77443.959520000004</c:v>
                </c:pt>
                <c:pt idx="282">
                  <c:v>69201.683709999998</c:v>
                </c:pt>
                <c:pt idx="283">
                  <c:v>50713.91704</c:v>
                </c:pt>
                <c:pt idx="284">
                  <c:v>37731.150569999998</c:v>
                </c:pt>
                <c:pt idx="285">
                  <c:v>30187.537560000001</c:v>
                </c:pt>
                <c:pt idx="286">
                  <c:v>25904.91014</c:v>
                </c:pt>
                <c:pt idx="287">
                  <c:v>24950.382259999998</c:v>
                </c:pt>
                <c:pt idx="288">
                  <c:v>25322.125179999999</c:v>
                </c:pt>
                <c:pt idx="289">
                  <c:v>25465.504420000001</c:v>
                </c:pt>
                <c:pt idx="290">
                  <c:v>25630.640950000001</c:v>
                </c:pt>
                <c:pt idx="291">
                  <c:v>25857.979500000001</c:v>
                </c:pt>
                <c:pt idx="292">
                  <c:v>25972.633689999999</c:v>
                </c:pt>
                <c:pt idx="293">
                  <c:v>25731.031350000001</c:v>
                </c:pt>
                <c:pt idx="294">
                  <c:v>25711.377550000001</c:v>
                </c:pt>
                <c:pt idx="295">
                  <c:v>26523.840909999999</c:v>
                </c:pt>
                <c:pt idx="296">
                  <c:v>27376.74826</c:v>
                </c:pt>
                <c:pt idx="297">
                  <c:v>38572.679279999997</c:v>
                </c:pt>
                <c:pt idx="298">
                  <c:v>47476.328860000001</c:v>
                </c:pt>
                <c:pt idx="299">
                  <c:v>58681.837290000003</c:v>
                </c:pt>
                <c:pt idx="300">
                  <c:v>72824.209489999994</c:v>
                </c:pt>
                <c:pt idx="301">
                  <c:v>83523.855020000003</c:v>
                </c:pt>
                <c:pt idx="302">
                  <c:v>81201.562030000001</c:v>
                </c:pt>
                <c:pt idx="303">
                  <c:v>90688.936520000003</c:v>
                </c:pt>
                <c:pt idx="304">
                  <c:v>85225.030199999994</c:v>
                </c:pt>
                <c:pt idx="305">
                  <c:v>82819.591780000002</c:v>
                </c:pt>
                <c:pt idx="306">
                  <c:v>73695.876279999997</c:v>
                </c:pt>
                <c:pt idx="307">
                  <c:v>59916.004589999997</c:v>
                </c:pt>
                <c:pt idx="308">
                  <c:v>41336.766960000001</c:v>
                </c:pt>
                <c:pt idx="309">
                  <c:v>33455.686979999999</c:v>
                </c:pt>
                <c:pt idx="310">
                  <c:v>27399.472610000001</c:v>
                </c:pt>
                <c:pt idx="311">
                  <c:v>24859.853640000001</c:v>
                </c:pt>
                <c:pt idx="312">
                  <c:v>21924.2084</c:v>
                </c:pt>
                <c:pt idx="313">
                  <c:v>21801.4208</c:v>
                </c:pt>
                <c:pt idx="314">
                  <c:v>21977.386170000002</c:v>
                </c:pt>
                <c:pt idx="315">
                  <c:v>21185.872490000002</c:v>
                </c:pt>
                <c:pt idx="316">
                  <c:v>18485.89241</c:v>
                </c:pt>
                <c:pt idx="317">
                  <c:v>16407.473529999999</c:v>
                </c:pt>
                <c:pt idx="318">
                  <c:v>15374.16438</c:v>
                </c:pt>
                <c:pt idx="319">
                  <c:v>15384.82452</c:v>
                </c:pt>
                <c:pt idx="320">
                  <c:v>21361.76125</c:v>
                </c:pt>
                <c:pt idx="321">
                  <c:v>32017.49034</c:v>
                </c:pt>
                <c:pt idx="322">
                  <c:v>51694.263720000003</c:v>
                </c:pt>
                <c:pt idx="323">
                  <c:v>69301.016990000004</c:v>
                </c:pt>
                <c:pt idx="324">
                  <c:v>77668.739300000001</c:v>
                </c:pt>
                <c:pt idx="325">
                  <c:v>83570.238870000001</c:v>
                </c:pt>
                <c:pt idx="326">
                  <c:v>85985.352230000004</c:v>
                </c:pt>
                <c:pt idx="327">
                  <c:v>87250.606180000002</c:v>
                </c:pt>
                <c:pt idx="328">
                  <c:v>89823.391950000005</c:v>
                </c:pt>
                <c:pt idx="329">
                  <c:v>76743.326069999996</c:v>
                </c:pt>
                <c:pt idx="330">
                  <c:v>60124.886749999998</c:v>
                </c:pt>
                <c:pt idx="331">
                  <c:v>40915.364379999999</c:v>
                </c:pt>
                <c:pt idx="332">
                  <c:v>24753.684010000001</c:v>
                </c:pt>
                <c:pt idx="333">
                  <c:v>20721.75963</c:v>
                </c:pt>
                <c:pt idx="334">
                  <c:v>17997.274440000001</c:v>
                </c:pt>
                <c:pt idx="335">
                  <c:v>15956.63334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074304"/>
        <c:axId val="85076992"/>
      </c:lineChart>
      <c:catAx>
        <c:axId val="85074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Timestamp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3531059163938168"/>
              <c:y val="0.95877218346416204"/>
            </c:manualLayout>
          </c:layout>
          <c:overlay val="0"/>
        </c:title>
        <c:numFmt formatCode="mm/dd;@" sourceLinked="0"/>
        <c:majorTickMark val="out"/>
        <c:minorTickMark val="none"/>
        <c:tickLblPos val="nextTo"/>
        <c:txPr>
          <a:bodyPr rot="5400000" vert="horz"/>
          <a:lstStyle/>
          <a:p>
            <a:pPr>
              <a:defRPr/>
            </a:pPr>
            <a:endParaRPr lang="en-US"/>
          </a:p>
        </c:txPr>
        <c:crossAx val="85076992"/>
        <c:crosses val="autoZero"/>
        <c:auto val="0"/>
        <c:lblAlgn val="ctr"/>
        <c:lblOffset val="100"/>
        <c:tickLblSkip val="24"/>
        <c:tickMarkSkip val="24"/>
        <c:noMultiLvlLbl val="0"/>
      </c:catAx>
      <c:valAx>
        <c:axId val="85076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850743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7319868532654792"/>
          <c:y val="3.7863562091503267E-2"/>
          <c:w val="0.77029739185750634"/>
          <c:h val="4.8345762310606062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="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743171320072801"/>
          <c:y val="1.9365934817445977E-2"/>
          <c:w val="0.71431322751322757"/>
          <c:h val="0.85308044678714845"/>
        </c:manualLayout>
      </c:layout>
      <c:scatterChart>
        <c:scatterStyle val="lineMarker"/>
        <c:varyColors val="0"/>
        <c:ser>
          <c:idx val="0"/>
          <c:order val="0"/>
          <c:tx>
            <c:v>measured performance (ON)</c:v>
          </c:tx>
          <c:spPr>
            <a:ln w="47625">
              <a:noFill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xVal>
            <c:numRef>
              <c:f>MALCOLM_for_graph!$D$1514:$D$1849</c:f>
              <c:numCache>
                <c:formatCode>General</c:formatCode>
                <c:ptCount val="336"/>
                <c:pt idx="0">
                  <c:v>65.937501999999995</c:v>
                </c:pt>
                <c:pt idx="1">
                  <c:v>64.124999750000001</c:v>
                </c:pt>
                <c:pt idx="2">
                  <c:v>63.149999499999993</c:v>
                </c:pt>
                <c:pt idx="3">
                  <c:v>62.3374995</c:v>
                </c:pt>
                <c:pt idx="4">
                  <c:v>60.537497999999999</c:v>
                </c:pt>
                <c:pt idx="5">
                  <c:v>59.925000249999997</c:v>
                </c:pt>
                <c:pt idx="6">
                  <c:v>62.112500249999997</c:v>
                </c:pt>
                <c:pt idx="7">
                  <c:v>67.625</c:v>
                </c:pt>
                <c:pt idx="8">
                  <c:v>71.75</c:v>
                </c:pt>
                <c:pt idx="9">
                  <c:v>76.462501500000002</c:v>
                </c:pt>
                <c:pt idx="10">
                  <c:v>82.0625</c:v>
                </c:pt>
                <c:pt idx="11">
                  <c:v>87.087501500000002</c:v>
                </c:pt>
                <c:pt idx="12">
                  <c:v>90.650001500000002</c:v>
                </c:pt>
                <c:pt idx="13">
                  <c:v>93.050003000000004</c:v>
                </c:pt>
                <c:pt idx="14">
                  <c:v>93.537498499999998</c:v>
                </c:pt>
                <c:pt idx="15">
                  <c:v>93.537498499999998</c:v>
                </c:pt>
                <c:pt idx="16">
                  <c:v>92.162498499999998</c:v>
                </c:pt>
                <c:pt idx="17">
                  <c:v>88.75</c:v>
                </c:pt>
                <c:pt idx="18">
                  <c:v>83.287498499999998</c:v>
                </c:pt>
                <c:pt idx="19">
                  <c:v>78.462501500000002</c:v>
                </c:pt>
                <c:pt idx="20">
                  <c:v>75.3125</c:v>
                </c:pt>
                <c:pt idx="21">
                  <c:v>72.4375</c:v>
                </c:pt>
                <c:pt idx="22">
                  <c:v>70.400001500000002</c:v>
                </c:pt>
                <c:pt idx="23">
                  <c:v>68.4375</c:v>
                </c:pt>
                <c:pt idx="24">
                  <c:v>66.75</c:v>
                </c:pt>
                <c:pt idx="25">
                  <c:v>65.775001500000002</c:v>
                </c:pt>
                <c:pt idx="26">
                  <c:v>64.937501999999995</c:v>
                </c:pt>
                <c:pt idx="27">
                  <c:v>64.662497999999999</c:v>
                </c:pt>
                <c:pt idx="28">
                  <c:v>63.749998749999996</c:v>
                </c:pt>
                <c:pt idx="29">
                  <c:v>62.874998749999996</c:v>
                </c:pt>
                <c:pt idx="30">
                  <c:v>64.750001999999995</c:v>
                </c:pt>
                <c:pt idx="31">
                  <c:v>68.637496999999996</c:v>
                </c:pt>
                <c:pt idx="32">
                  <c:v>73.837499750000006</c:v>
                </c:pt>
                <c:pt idx="33">
                  <c:v>78.712501500000002</c:v>
                </c:pt>
                <c:pt idx="34">
                  <c:v>84.125</c:v>
                </c:pt>
                <c:pt idx="35">
                  <c:v>87.1875</c:v>
                </c:pt>
                <c:pt idx="36">
                  <c:v>88.949996999999996</c:v>
                </c:pt>
                <c:pt idx="37">
                  <c:v>92.25</c:v>
                </c:pt>
                <c:pt idx="38">
                  <c:v>94.462501500000002</c:v>
                </c:pt>
                <c:pt idx="39">
                  <c:v>95.599998499999998</c:v>
                </c:pt>
                <c:pt idx="40">
                  <c:v>94.037498499999998</c:v>
                </c:pt>
                <c:pt idx="41">
                  <c:v>90.199996999999996</c:v>
                </c:pt>
                <c:pt idx="42">
                  <c:v>85.6875</c:v>
                </c:pt>
                <c:pt idx="43">
                  <c:v>80.387496999999996</c:v>
                </c:pt>
                <c:pt idx="44">
                  <c:v>76.0625</c:v>
                </c:pt>
                <c:pt idx="45">
                  <c:v>72.987503000000004</c:v>
                </c:pt>
                <c:pt idx="46">
                  <c:v>71.099998499999998</c:v>
                </c:pt>
                <c:pt idx="47">
                  <c:v>69.537498499999998</c:v>
                </c:pt>
                <c:pt idx="48">
                  <c:v>68.4375</c:v>
                </c:pt>
                <c:pt idx="49">
                  <c:v>66.525001500000002</c:v>
                </c:pt>
                <c:pt idx="50">
                  <c:v>65.650001500000002</c:v>
                </c:pt>
                <c:pt idx="51">
                  <c:v>64.987503000000004</c:v>
                </c:pt>
                <c:pt idx="52">
                  <c:v>64.274999250000008</c:v>
                </c:pt>
                <c:pt idx="53">
                  <c:v>64.150001500000002</c:v>
                </c:pt>
                <c:pt idx="54">
                  <c:v>64.975000499999993</c:v>
                </c:pt>
                <c:pt idx="55">
                  <c:v>69.099998499999998</c:v>
                </c:pt>
                <c:pt idx="56">
                  <c:v>74.82500275000001</c:v>
                </c:pt>
                <c:pt idx="57">
                  <c:v>80.4375</c:v>
                </c:pt>
                <c:pt idx="58">
                  <c:v>85.737503000000004</c:v>
                </c:pt>
                <c:pt idx="59">
                  <c:v>89.775001500000002</c:v>
                </c:pt>
                <c:pt idx="60">
                  <c:v>92.662498499999998</c:v>
                </c:pt>
                <c:pt idx="61">
                  <c:v>94.612503000000004</c:v>
                </c:pt>
                <c:pt idx="62">
                  <c:v>95.75</c:v>
                </c:pt>
                <c:pt idx="63">
                  <c:v>95.3125</c:v>
                </c:pt>
                <c:pt idx="64">
                  <c:v>93.662498499999998</c:v>
                </c:pt>
                <c:pt idx="65">
                  <c:v>89.287498499999998</c:v>
                </c:pt>
                <c:pt idx="66">
                  <c:v>85.537498499999998</c:v>
                </c:pt>
                <c:pt idx="67">
                  <c:v>80.5625</c:v>
                </c:pt>
                <c:pt idx="68">
                  <c:v>76</c:v>
                </c:pt>
                <c:pt idx="69">
                  <c:v>72.962501500000002</c:v>
                </c:pt>
                <c:pt idx="70">
                  <c:v>71.25</c:v>
                </c:pt>
                <c:pt idx="71">
                  <c:v>69.087501500000002</c:v>
                </c:pt>
                <c:pt idx="72">
                  <c:v>66.650001500000002</c:v>
                </c:pt>
                <c:pt idx="73">
                  <c:v>65.037500499999993</c:v>
                </c:pt>
                <c:pt idx="74">
                  <c:v>64.425003250000003</c:v>
                </c:pt>
                <c:pt idx="75">
                  <c:v>64.275000500000004</c:v>
                </c:pt>
                <c:pt idx="76">
                  <c:v>64.025001500000002</c:v>
                </c:pt>
                <c:pt idx="77">
                  <c:v>64.699998499999992</c:v>
                </c:pt>
                <c:pt idx="78">
                  <c:v>65.325000750000001</c:v>
                </c:pt>
                <c:pt idx="79">
                  <c:v>69.037498499999998</c:v>
                </c:pt>
                <c:pt idx="80">
                  <c:v>71.6875</c:v>
                </c:pt>
                <c:pt idx="81">
                  <c:v>75.037498499999998</c:v>
                </c:pt>
                <c:pt idx="82">
                  <c:v>78.5625</c:v>
                </c:pt>
                <c:pt idx="83">
                  <c:v>85.824996999999996</c:v>
                </c:pt>
                <c:pt idx="84">
                  <c:v>91.025001500000002</c:v>
                </c:pt>
                <c:pt idx="85">
                  <c:v>93.462501500000002</c:v>
                </c:pt>
                <c:pt idx="86">
                  <c:v>93.800003000000004</c:v>
                </c:pt>
                <c:pt idx="87">
                  <c:v>89.074996999999996</c:v>
                </c:pt>
                <c:pt idx="88">
                  <c:v>87.275001500000002</c:v>
                </c:pt>
                <c:pt idx="89">
                  <c:v>82.875</c:v>
                </c:pt>
                <c:pt idx="90">
                  <c:v>81.4375</c:v>
                </c:pt>
                <c:pt idx="91">
                  <c:v>78.125</c:v>
                </c:pt>
                <c:pt idx="92">
                  <c:v>75.574996999999996</c:v>
                </c:pt>
                <c:pt idx="93">
                  <c:v>74.375</c:v>
                </c:pt>
                <c:pt idx="94">
                  <c:v>71.662498499999998</c:v>
                </c:pt>
                <c:pt idx="95">
                  <c:v>68.987503000000004</c:v>
                </c:pt>
                <c:pt idx="96">
                  <c:v>67.875</c:v>
                </c:pt>
                <c:pt idx="97">
                  <c:v>65.900001500000002</c:v>
                </c:pt>
                <c:pt idx="98">
                  <c:v>64.975000249999994</c:v>
                </c:pt>
                <c:pt idx="99">
                  <c:v>64.587501500000002</c:v>
                </c:pt>
                <c:pt idx="100">
                  <c:v>64.050001250000008</c:v>
                </c:pt>
                <c:pt idx="101">
                  <c:v>63.399999499999993</c:v>
                </c:pt>
                <c:pt idx="102">
                  <c:v>65.012500750000001</c:v>
                </c:pt>
                <c:pt idx="103">
                  <c:v>70.474998499999998</c:v>
                </c:pt>
                <c:pt idx="104">
                  <c:v>75.375</c:v>
                </c:pt>
                <c:pt idx="105">
                  <c:v>80.462501500000002</c:v>
                </c:pt>
                <c:pt idx="106">
                  <c:v>85.337501500000002</c:v>
                </c:pt>
                <c:pt idx="107">
                  <c:v>89.6875</c:v>
                </c:pt>
                <c:pt idx="108">
                  <c:v>92.474998499999998</c:v>
                </c:pt>
                <c:pt idx="109">
                  <c:v>96.125</c:v>
                </c:pt>
                <c:pt idx="110">
                  <c:v>97.400001500000002</c:v>
                </c:pt>
                <c:pt idx="111">
                  <c:v>97.837501500000002</c:v>
                </c:pt>
                <c:pt idx="112">
                  <c:v>97.25</c:v>
                </c:pt>
                <c:pt idx="113">
                  <c:v>95.6875</c:v>
                </c:pt>
                <c:pt idx="114">
                  <c:v>93.3125</c:v>
                </c:pt>
                <c:pt idx="115">
                  <c:v>87.525001500000002</c:v>
                </c:pt>
                <c:pt idx="116">
                  <c:v>84.724998499999998</c:v>
                </c:pt>
                <c:pt idx="117">
                  <c:v>80.900001500000002</c:v>
                </c:pt>
                <c:pt idx="118">
                  <c:v>79.787498499999998</c:v>
                </c:pt>
                <c:pt idx="119">
                  <c:v>77.887496999999996</c:v>
                </c:pt>
                <c:pt idx="120">
                  <c:v>75.9375</c:v>
                </c:pt>
                <c:pt idx="121">
                  <c:v>74.0625</c:v>
                </c:pt>
                <c:pt idx="122">
                  <c:v>73</c:v>
                </c:pt>
                <c:pt idx="123">
                  <c:v>72.3125</c:v>
                </c:pt>
                <c:pt idx="124">
                  <c:v>71.712501500000002</c:v>
                </c:pt>
                <c:pt idx="125">
                  <c:v>72.849998499999998</c:v>
                </c:pt>
                <c:pt idx="126">
                  <c:v>74.962501500000002</c:v>
                </c:pt>
                <c:pt idx="127">
                  <c:v>75.650001500000002</c:v>
                </c:pt>
                <c:pt idx="128">
                  <c:v>78.375</c:v>
                </c:pt>
                <c:pt idx="129">
                  <c:v>79.025001500000002</c:v>
                </c:pt>
                <c:pt idx="130">
                  <c:v>81.75</c:v>
                </c:pt>
                <c:pt idx="131">
                  <c:v>87.5625</c:v>
                </c:pt>
                <c:pt idx="132">
                  <c:v>94.599998499999998</c:v>
                </c:pt>
                <c:pt idx="133">
                  <c:v>97.712501500000002</c:v>
                </c:pt>
                <c:pt idx="134">
                  <c:v>100.0999985</c:v>
                </c:pt>
                <c:pt idx="135">
                  <c:v>100.5875015</c:v>
                </c:pt>
                <c:pt idx="136">
                  <c:v>100.625</c:v>
                </c:pt>
                <c:pt idx="137">
                  <c:v>99.3125</c:v>
                </c:pt>
                <c:pt idx="138">
                  <c:v>93.375</c:v>
                </c:pt>
                <c:pt idx="139">
                  <c:v>88.150001500000002</c:v>
                </c:pt>
                <c:pt idx="140">
                  <c:v>82.800003000000004</c:v>
                </c:pt>
                <c:pt idx="141">
                  <c:v>77.900001500000002</c:v>
                </c:pt>
                <c:pt idx="142">
                  <c:v>73.125</c:v>
                </c:pt>
                <c:pt idx="143">
                  <c:v>70.900001500000002</c:v>
                </c:pt>
                <c:pt idx="144">
                  <c:v>71.375</c:v>
                </c:pt>
                <c:pt idx="145">
                  <c:v>71.224998499999998</c:v>
                </c:pt>
                <c:pt idx="146">
                  <c:v>71.375</c:v>
                </c:pt>
                <c:pt idx="147">
                  <c:v>70.25</c:v>
                </c:pt>
                <c:pt idx="148">
                  <c:v>69</c:v>
                </c:pt>
                <c:pt idx="149">
                  <c:v>69.537498499999998</c:v>
                </c:pt>
                <c:pt idx="150">
                  <c:v>69.212501500000002</c:v>
                </c:pt>
                <c:pt idx="151">
                  <c:v>69.0625</c:v>
                </c:pt>
                <c:pt idx="152">
                  <c:v>73.4375</c:v>
                </c:pt>
                <c:pt idx="153">
                  <c:v>78.974998499999998</c:v>
                </c:pt>
                <c:pt idx="154">
                  <c:v>84.650001500000002</c:v>
                </c:pt>
                <c:pt idx="155">
                  <c:v>88.362499249999999</c:v>
                </c:pt>
                <c:pt idx="156">
                  <c:v>91.112503000000004</c:v>
                </c:pt>
                <c:pt idx="157">
                  <c:v>94.1875</c:v>
                </c:pt>
                <c:pt idx="158">
                  <c:v>94.412498499999998</c:v>
                </c:pt>
                <c:pt idx="159">
                  <c:v>94.224998499999998</c:v>
                </c:pt>
                <c:pt idx="160">
                  <c:v>93.099998499999998</c:v>
                </c:pt>
                <c:pt idx="161">
                  <c:v>90.275001500000002</c:v>
                </c:pt>
                <c:pt idx="162">
                  <c:v>83.650001500000002</c:v>
                </c:pt>
                <c:pt idx="163">
                  <c:v>77.662498499999998</c:v>
                </c:pt>
                <c:pt idx="164">
                  <c:v>76.5</c:v>
                </c:pt>
                <c:pt idx="165">
                  <c:v>74.162498499999998</c:v>
                </c:pt>
                <c:pt idx="166">
                  <c:v>65.712501500000002</c:v>
                </c:pt>
                <c:pt idx="167">
                  <c:v>65.212499750000006</c:v>
                </c:pt>
                <c:pt idx="168">
                  <c:v>63.987501000000002</c:v>
                </c:pt>
                <c:pt idx="169">
                  <c:v>62.812498750000003</c:v>
                </c:pt>
                <c:pt idx="170">
                  <c:v>61.849997999999999</c:v>
                </c:pt>
                <c:pt idx="171">
                  <c:v>61.499998749999996</c:v>
                </c:pt>
                <c:pt idx="172">
                  <c:v>62.987500249999997</c:v>
                </c:pt>
                <c:pt idx="173">
                  <c:v>68</c:v>
                </c:pt>
                <c:pt idx="174">
                  <c:v>73.787498499999998</c:v>
                </c:pt>
                <c:pt idx="175">
                  <c:v>78.875</c:v>
                </c:pt>
                <c:pt idx="176">
                  <c:v>82.949998749999992</c:v>
                </c:pt>
                <c:pt idx="177">
                  <c:v>86.675003000000004</c:v>
                </c:pt>
                <c:pt idx="178">
                  <c:v>90.037498499999998</c:v>
                </c:pt>
                <c:pt idx="179">
                  <c:v>92.6875</c:v>
                </c:pt>
                <c:pt idx="180">
                  <c:v>93.4375</c:v>
                </c:pt>
                <c:pt idx="181">
                  <c:v>92.887496999999996</c:v>
                </c:pt>
                <c:pt idx="182">
                  <c:v>91.0625</c:v>
                </c:pt>
                <c:pt idx="183">
                  <c:v>87.849998499999998</c:v>
                </c:pt>
                <c:pt idx="184">
                  <c:v>82.862503000000004</c:v>
                </c:pt>
                <c:pt idx="185">
                  <c:v>77.25</c:v>
                </c:pt>
                <c:pt idx="186">
                  <c:v>73.037498499999998</c:v>
                </c:pt>
                <c:pt idx="187">
                  <c:v>70.25</c:v>
                </c:pt>
                <c:pt idx="188">
                  <c:v>68.650001500000002</c:v>
                </c:pt>
                <c:pt idx="189">
                  <c:v>67.650001500000002</c:v>
                </c:pt>
                <c:pt idx="190">
                  <c:v>67.3125</c:v>
                </c:pt>
                <c:pt idx="191">
                  <c:v>66.349998499999998</c:v>
                </c:pt>
                <c:pt idx="192">
                  <c:v>65.75</c:v>
                </c:pt>
                <c:pt idx="193">
                  <c:v>64.737499</c:v>
                </c:pt>
                <c:pt idx="194">
                  <c:v>63.925001000000002</c:v>
                </c:pt>
                <c:pt idx="195">
                  <c:v>63.5874995</c:v>
                </c:pt>
                <c:pt idx="196">
                  <c:v>64.0625</c:v>
                </c:pt>
                <c:pt idx="197">
                  <c:v>68.125</c:v>
                </c:pt>
                <c:pt idx="198">
                  <c:v>73.9375</c:v>
                </c:pt>
                <c:pt idx="199">
                  <c:v>79.287498499999998</c:v>
                </c:pt>
                <c:pt idx="200">
                  <c:v>83.299999249999999</c:v>
                </c:pt>
                <c:pt idx="201">
                  <c:v>86.487503000000004</c:v>
                </c:pt>
                <c:pt idx="202">
                  <c:v>88.949996999999996</c:v>
                </c:pt>
                <c:pt idx="203">
                  <c:v>90.724998499999998</c:v>
                </c:pt>
                <c:pt idx="204">
                  <c:v>91.8125</c:v>
                </c:pt>
                <c:pt idx="205">
                  <c:v>92.650001500000002</c:v>
                </c:pt>
                <c:pt idx="206">
                  <c:v>92.037498499999998</c:v>
                </c:pt>
                <c:pt idx="207">
                  <c:v>89.5625</c:v>
                </c:pt>
                <c:pt idx="208">
                  <c:v>85.212501500000002</c:v>
                </c:pt>
                <c:pt idx="209">
                  <c:v>79.662498499999998</c:v>
                </c:pt>
                <c:pt idx="210">
                  <c:v>74.487503000000004</c:v>
                </c:pt>
                <c:pt idx="211">
                  <c:v>71.275001500000002</c:v>
                </c:pt>
                <c:pt idx="212">
                  <c:v>69.387496999999996</c:v>
                </c:pt>
                <c:pt idx="213">
                  <c:v>68.3125</c:v>
                </c:pt>
                <c:pt idx="214">
                  <c:v>66.512496999999996</c:v>
                </c:pt>
                <c:pt idx="215">
                  <c:v>65.224998499999998</c:v>
                </c:pt>
                <c:pt idx="216">
                  <c:v>64.900003499999997</c:v>
                </c:pt>
                <c:pt idx="217">
                  <c:v>64.525001500000002</c:v>
                </c:pt>
                <c:pt idx="218">
                  <c:v>63.675002250000006</c:v>
                </c:pt>
                <c:pt idx="219">
                  <c:v>62.425000249999997</c:v>
                </c:pt>
                <c:pt idx="220">
                  <c:v>64.762499750000003</c:v>
                </c:pt>
                <c:pt idx="221">
                  <c:v>69.125</c:v>
                </c:pt>
                <c:pt idx="222">
                  <c:v>75.162498499999998</c:v>
                </c:pt>
                <c:pt idx="223">
                  <c:v>80.162498499999998</c:v>
                </c:pt>
                <c:pt idx="224">
                  <c:v>85.349998499999998</c:v>
                </c:pt>
                <c:pt idx="225">
                  <c:v>90.625</c:v>
                </c:pt>
                <c:pt idx="226">
                  <c:v>93.175003000000004</c:v>
                </c:pt>
                <c:pt idx="227">
                  <c:v>95.237503000000004</c:v>
                </c:pt>
                <c:pt idx="228">
                  <c:v>96.487503000000004</c:v>
                </c:pt>
                <c:pt idx="229">
                  <c:v>97.375</c:v>
                </c:pt>
                <c:pt idx="230">
                  <c:v>96.125</c:v>
                </c:pt>
                <c:pt idx="231">
                  <c:v>93.962501500000002</c:v>
                </c:pt>
                <c:pt idx="232">
                  <c:v>89.400001500000002</c:v>
                </c:pt>
                <c:pt idx="233">
                  <c:v>84.5</c:v>
                </c:pt>
                <c:pt idx="234">
                  <c:v>79.75</c:v>
                </c:pt>
                <c:pt idx="235">
                  <c:v>76.3125</c:v>
                </c:pt>
                <c:pt idx="236">
                  <c:v>73.625</c:v>
                </c:pt>
                <c:pt idx="237">
                  <c:v>72.287498499999998</c:v>
                </c:pt>
                <c:pt idx="238">
                  <c:v>68.849998499999998</c:v>
                </c:pt>
                <c:pt idx="239">
                  <c:v>67.162498499999998</c:v>
                </c:pt>
                <c:pt idx="240">
                  <c:v>67.037498499999998</c:v>
                </c:pt>
                <c:pt idx="241">
                  <c:v>66.5</c:v>
                </c:pt>
                <c:pt idx="242">
                  <c:v>65.025001500000002</c:v>
                </c:pt>
                <c:pt idx="243">
                  <c:v>63.812498750000003</c:v>
                </c:pt>
                <c:pt idx="244">
                  <c:v>64.699999750000003</c:v>
                </c:pt>
                <c:pt idx="245">
                  <c:v>70.125</c:v>
                </c:pt>
                <c:pt idx="246">
                  <c:v>75.8125</c:v>
                </c:pt>
                <c:pt idx="247">
                  <c:v>82.025001500000002</c:v>
                </c:pt>
                <c:pt idx="248">
                  <c:v>86.6875</c:v>
                </c:pt>
                <c:pt idx="249">
                  <c:v>90.375</c:v>
                </c:pt>
                <c:pt idx="250">
                  <c:v>91.462501500000002</c:v>
                </c:pt>
                <c:pt idx="251">
                  <c:v>94.4375</c:v>
                </c:pt>
                <c:pt idx="252">
                  <c:v>94.537498499999998</c:v>
                </c:pt>
                <c:pt idx="253">
                  <c:v>93.224998499999998</c:v>
                </c:pt>
                <c:pt idx="254">
                  <c:v>89.712501500000002</c:v>
                </c:pt>
                <c:pt idx="255">
                  <c:v>85.362503000000004</c:v>
                </c:pt>
                <c:pt idx="256">
                  <c:v>79.8125</c:v>
                </c:pt>
                <c:pt idx="257">
                  <c:v>76.974998499999998</c:v>
                </c:pt>
                <c:pt idx="258">
                  <c:v>72.887496999999996</c:v>
                </c:pt>
                <c:pt idx="259">
                  <c:v>70.162498499999998</c:v>
                </c:pt>
                <c:pt idx="260">
                  <c:v>68.650001500000002</c:v>
                </c:pt>
                <c:pt idx="261">
                  <c:v>67.287498499999998</c:v>
                </c:pt>
                <c:pt idx="262">
                  <c:v>65.775001500000002</c:v>
                </c:pt>
                <c:pt idx="263">
                  <c:v>65.037498499999998</c:v>
                </c:pt>
                <c:pt idx="264">
                  <c:v>64.425001000000009</c:v>
                </c:pt>
                <c:pt idx="265">
                  <c:v>63.987501249999994</c:v>
                </c:pt>
                <c:pt idx="266">
                  <c:v>63.862501250000001</c:v>
                </c:pt>
                <c:pt idx="267">
                  <c:v>64.312499750000001</c:v>
                </c:pt>
                <c:pt idx="268">
                  <c:v>65.387498749999992</c:v>
                </c:pt>
                <c:pt idx="269">
                  <c:v>68.5</c:v>
                </c:pt>
                <c:pt idx="270">
                  <c:v>73.462501500000002</c:v>
                </c:pt>
                <c:pt idx="271">
                  <c:v>78.537498499999998</c:v>
                </c:pt>
                <c:pt idx="272">
                  <c:v>81.599998499999998</c:v>
                </c:pt>
                <c:pt idx="273">
                  <c:v>86.425003000000004</c:v>
                </c:pt>
                <c:pt idx="274">
                  <c:v>89.337501500000002</c:v>
                </c:pt>
                <c:pt idx="275">
                  <c:v>91.287498499999998</c:v>
                </c:pt>
                <c:pt idx="276">
                  <c:v>90.287498499999998</c:v>
                </c:pt>
                <c:pt idx="277">
                  <c:v>89.775001500000002</c:v>
                </c:pt>
                <c:pt idx="278">
                  <c:v>84.412498499999998</c:v>
                </c:pt>
                <c:pt idx="279">
                  <c:v>82.537498499999998</c:v>
                </c:pt>
                <c:pt idx="280">
                  <c:v>78.150001500000002</c:v>
                </c:pt>
                <c:pt idx="281">
                  <c:v>75.0625</c:v>
                </c:pt>
                <c:pt idx="282">
                  <c:v>73.287498499999998</c:v>
                </c:pt>
                <c:pt idx="283">
                  <c:v>72.25</c:v>
                </c:pt>
                <c:pt idx="284">
                  <c:v>71.5625</c:v>
                </c:pt>
                <c:pt idx="285">
                  <c:v>71.650001500000002</c:v>
                </c:pt>
                <c:pt idx="286">
                  <c:v>71.5</c:v>
                </c:pt>
                <c:pt idx="287">
                  <c:v>71.287498499999998</c:v>
                </c:pt>
                <c:pt idx="288">
                  <c:v>71.087501500000002</c:v>
                </c:pt>
                <c:pt idx="289">
                  <c:v>70.787498499999998</c:v>
                </c:pt>
                <c:pt idx="290">
                  <c:v>70.237503000000004</c:v>
                </c:pt>
                <c:pt idx="291">
                  <c:v>69.862503000000004</c:v>
                </c:pt>
                <c:pt idx="292">
                  <c:v>70.099998499999998</c:v>
                </c:pt>
                <c:pt idx="293">
                  <c:v>70.412498499999998</c:v>
                </c:pt>
                <c:pt idx="294">
                  <c:v>74.224998499999998</c:v>
                </c:pt>
                <c:pt idx="295">
                  <c:v>76.349998499999998</c:v>
                </c:pt>
                <c:pt idx="296">
                  <c:v>79.087501500000002</c:v>
                </c:pt>
                <c:pt idx="297">
                  <c:v>82.537498499999998</c:v>
                </c:pt>
                <c:pt idx="298">
                  <c:v>85.1875</c:v>
                </c:pt>
                <c:pt idx="299">
                  <c:v>84.712501500000002</c:v>
                </c:pt>
                <c:pt idx="300">
                  <c:v>87.125</c:v>
                </c:pt>
                <c:pt idx="301">
                  <c:v>85.875</c:v>
                </c:pt>
                <c:pt idx="302">
                  <c:v>85.375</c:v>
                </c:pt>
                <c:pt idx="303">
                  <c:v>83.162498499999998</c:v>
                </c:pt>
                <c:pt idx="304">
                  <c:v>79.837501500000002</c:v>
                </c:pt>
                <c:pt idx="305">
                  <c:v>75.337501500000002</c:v>
                </c:pt>
                <c:pt idx="306">
                  <c:v>73.4375</c:v>
                </c:pt>
                <c:pt idx="307">
                  <c:v>71.5625</c:v>
                </c:pt>
                <c:pt idx="308">
                  <c:v>69.875</c:v>
                </c:pt>
                <c:pt idx="309">
                  <c:v>67.974998499999998</c:v>
                </c:pt>
                <c:pt idx="310">
                  <c:v>68.099998499999998</c:v>
                </c:pt>
                <c:pt idx="311">
                  <c:v>68.412498499999998</c:v>
                </c:pt>
                <c:pt idx="312">
                  <c:v>68.037498499999998</c:v>
                </c:pt>
                <c:pt idx="313">
                  <c:v>66.375</c:v>
                </c:pt>
                <c:pt idx="314">
                  <c:v>64.587502499999999</c:v>
                </c:pt>
                <c:pt idx="315">
                  <c:v>63.7749995</c:v>
                </c:pt>
                <c:pt idx="316">
                  <c:v>64.524999250000008</c:v>
                </c:pt>
                <c:pt idx="317">
                  <c:v>69.5625</c:v>
                </c:pt>
                <c:pt idx="318">
                  <c:v>73.849998499999998</c:v>
                </c:pt>
                <c:pt idx="319">
                  <c:v>78.587501500000002</c:v>
                </c:pt>
                <c:pt idx="320">
                  <c:v>82.775001500000002</c:v>
                </c:pt>
                <c:pt idx="321">
                  <c:v>84.712501500000002</c:v>
                </c:pt>
                <c:pt idx="322">
                  <c:v>86.087499749999992</c:v>
                </c:pt>
                <c:pt idx="323">
                  <c:v>86.650001500000002</c:v>
                </c:pt>
                <c:pt idx="324">
                  <c:v>86.912498499999998</c:v>
                </c:pt>
                <c:pt idx="325">
                  <c:v>86.1875</c:v>
                </c:pt>
                <c:pt idx="326">
                  <c:v>84.387496999999996</c:v>
                </c:pt>
                <c:pt idx="327">
                  <c:v>80.412498499999998</c:v>
                </c:pt>
                <c:pt idx="328">
                  <c:v>75.849998499999998</c:v>
                </c:pt>
                <c:pt idx="329">
                  <c:v>71.75</c:v>
                </c:pt>
                <c:pt idx="330">
                  <c:v>69.212501500000002</c:v>
                </c:pt>
                <c:pt idx="331">
                  <c:v>67.599998499999998</c:v>
                </c:pt>
                <c:pt idx="332">
                  <c:v>71.787498499999998</c:v>
                </c:pt>
                <c:pt idx="333">
                  <c:v>66.474998499999998</c:v>
                </c:pt>
                <c:pt idx="334">
                  <c:v>66.4375</c:v>
                </c:pt>
                <c:pt idx="335">
                  <c:v>68.462501500000002</c:v>
                </c:pt>
              </c:numCache>
            </c:numRef>
          </c:xVal>
          <c:yVal>
            <c:numRef>
              <c:f>MALCOLM_for_graph!$E$1514:$E$1849</c:f>
              <c:numCache>
                <c:formatCode>General</c:formatCode>
                <c:ptCount val="336"/>
                <c:pt idx="0">
                  <c:v>8700.180124611461</c:v>
                </c:pt>
                <c:pt idx="1">
                  <c:v>6947.6760260988849</c:v>
                </c:pt>
                <c:pt idx="2">
                  <c:v>7528.3484696694522</c:v>
                </c:pt>
                <c:pt idx="3">
                  <c:v>6576.4410823988419</c:v>
                </c:pt>
                <c:pt idx="4">
                  <c:v>5249.2778710402745</c:v>
                </c:pt>
                <c:pt idx="5">
                  <c:v>5837.3841340975641</c:v>
                </c:pt>
                <c:pt idx="6">
                  <c:v>6177.9766585583393</c:v>
                </c:pt>
                <c:pt idx="7">
                  <c:v>4982.4762202447673</c:v>
                </c:pt>
                <c:pt idx="8">
                  <c:v>11804.048465759186</c:v>
                </c:pt>
                <c:pt idx="9">
                  <c:v>33245.416046666658</c:v>
                </c:pt>
                <c:pt idx="10">
                  <c:v>50238.762137954967</c:v>
                </c:pt>
                <c:pt idx="11">
                  <c:v>73397.456321355392</c:v>
                </c:pt>
                <c:pt idx="12">
                  <c:v>83536.727723094809</c:v>
                </c:pt>
                <c:pt idx="13">
                  <c:v>86553.380800179526</c:v>
                </c:pt>
                <c:pt idx="14">
                  <c:v>91502.776842485939</c:v>
                </c:pt>
                <c:pt idx="15">
                  <c:v>91075.090770370953</c:v>
                </c:pt>
                <c:pt idx="16">
                  <c:v>90273.929392737788</c:v>
                </c:pt>
                <c:pt idx="17">
                  <c:v>79221.969105370925</c:v>
                </c:pt>
                <c:pt idx="18">
                  <c:v>60425.244195341475</c:v>
                </c:pt>
                <c:pt idx="19">
                  <c:v>34863.04768838497</c:v>
                </c:pt>
                <c:pt idx="20">
                  <c:v>28424.248837886531</c:v>
                </c:pt>
                <c:pt idx="21">
                  <c:v>15757.521159918902</c:v>
                </c:pt>
                <c:pt idx="22">
                  <c:v>10567.147914878256</c:v>
                </c:pt>
                <c:pt idx="23">
                  <c:v>10224.397858682418</c:v>
                </c:pt>
                <c:pt idx="24">
                  <c:v>10241.826604442855</c:v>
                </c:pt>
                <c:pt idx="25">
                  <c:v>9099.1796559954892</c:v>
                </c:pt>
                <c:pt idx="26">
                  <c:v>10198.435705072388</c:v>
                </c:pt>
                <c:pt idx="27">
                  <c:v>6439.0714437475654</c:v>
                </c:pt>
                <c:pt idx="28">
                  <c:v>5697.0425781107133</c:v>
                </c:pt>
                <c:pt idx="29">
                  <c:v>4507.9260091436536</c:v>
                </c:pt>
                <c:pt idx="30">
                  <c:v>5463.3415072178341</c:v>
                </c:pt>
                <c:pt idx="31">
                  <c:v>11861.41228119605</c:v>
                </c:pt>
                <c:pt idx="32">
                  <c:v>18773.009441015711</c:v>
                </c:pt>
                <c:pt idx="33">
                  <c:v>41613.315943247682</c:v>
                </c:pt>
                <c:pt idx="34">
                  <c:v>67625.65760857737</c:v>
                </c:pt>
                <c:pt idx="35">
                  <c:v>71782.631527016158</c:v>
                </c:pt>
                <c:pt idx="36">
                  <c:v>87046.505268385736</c:v>
                </c:pt>
                <c:pt idx="37">
                  <c:v>87783.308173058409</c:v>
                </c:pt>
                <c:pt idx="38">
                  <c:v>105155.4067868198</c:v>
                </c:pt>
                <c:pt idx="39">
                  <c:v>98373.488801256084</c:v>
                </c:pt>
                <c:pt idx="40">
                  <c:v>104235.15060381539</c:v>
                </c:pt>
                <c:pt idx="41">
                  <c:v>88919.876674403728</c:v>
                </c:pt>
                <c:pt idx="42">
                  <c:v>71669.053561145964</c:v>
                </c:pt>
                <c:pt idx="43">
                  <c:v>49126.046441243321</c:v>
                </c:pt>
                <c:pt idx="44">
                  <c:v>38730.339849594719</c:v>
                </c:pt>
                <c:pt idx="45">
                  <c:v>22065.984697209456</c:v>
                </c:pt>
                <c:pt idx="46">
                  <c:v>15122.903683532599</c:v>
                </c:pt>
                <c:pt idx="47">
                  <c:v>14484.680527979008</c:v>
                </c:pt>
                <c:pt idx="48">
                  <c:v>13353.202160540954</c:v>
                </c:pt>
                <c:pt idx="49">
                  <c:v>13623.942512736423</c:v>
                </c:pt>
                <c:pt idx="50">
                  <c:v>11550.895573567166</c:v>
                </c:pt>
                <c:pt idx="51">
                  <c:v>7761.0032776360595</c:v>
                </c:pt>
                <c:pt idx="52">
                  <c:v>7722.5033838060699</c:v>
                </c:pt>
                <c:pt idx="53">
                  <c:v>7867.9831412210742</c:v>
                </c:pt>
                <c:pt idx="54">
                  <c:v>8580.0321629699138</c:v>
                </c:pt>
                <c:pt idx="55">
                  <c:v>12815.123602726595</c:v>
                </c:pt>
                <c:pt idx="56">
                  <c:v>24142.530462262494</c:v>
                </c:pt>
                <c:pt idx="57">
                  <c:v>60058.234900240088</c:v>
                </c:pt>
                <c:pt idx="58">
                  <c:v>74516.083208024371</c:v>
                </c:pt>
                <c:pt idx="59">
                  <c:v>93867.48633468413</c:v>
                </c:pt>
                <c:pt idx="60">
                  <c:v>94314.625559508073</c:v>
                </c:pt>
                <c:pt idx="61">
                  <c:v>108667.35945386259</c:v>
                </c:pt>
                <c:pt idx="62">
                  <c:v>102307.94127478955</c:v>
                </c:pt>
                <c:pt idx="63">
                  <c:v>110264.76761759695</c:v>
                </c:pt>
                <c:pt idx="64">
                  <c:v>95971.97228274784</c:v>
                </c:pt>
                <c:pt idx="65">
                  <c:v>90341.285359404981</c:v>
                </c:pt>
                <c:pt idx="66">
                  <c:v>67325.755487882299</c:v>
                </c:pt>
                <c:pt idx="67">
                  <c:v>51401.517308535069</c:v>
                </c:pt>
                <c:pt idx="68">
                  <c:v>35243.408410522316</c:v>
                </c:pt>
                <c:pt idx="69">
                  <c:v>22581.105504884828</c:v>
                </c:pt>
                <c:pt idx="70">
                  <c:v>15047.558583940334</c:v>
                </c:pt>
                <c:pt idx="71">
                  <c:v>14958.790576647629</c:v>
                </c:pt>
                <c:pt idx="72">
                  <c:v>11513.460780985941</c:v>
                </c:pt>
                <c:pt idx="73">
                  <c:v>12575.355801591439</c:v>
                </c:pt>
                <c:pt idx="74">
                  <c:v>10656.743556242593</c:v>
                </c:pt>
                <c:pt idx="75">
                  <c:v>7995.3079780641747</c:v>
                </c:pt>
                <c:pt idx="76">
                  <c:v>7420.7627531427679</c:v>
                </c:pt>
                <c:pt idx="77">
                  <c:v>10394.6967615092</c:v>
                </c:pt>
                <c:pt idx="78">
                  <c:v>7055.6655765366513</c:v>
                </c:pt>
                <c:pt idx="79">
                  <c:v>12594.536483703114</c:v>
                </c:pt>
                <c:pt idx="80">
                  <c:v>12989.400574389281</c:v>
                </c:pt>
                <c:pt idx="81">
                  <c:v>29084.596751049728</c:v>
                </c:pt>
                <c:pt idx="82">
                  <c:v>43781.993594995212</c:v>
                </c:pt>
                <c:pt idx="83">
                  <c:v>66302.416241086554</c:v>
                </c:pt>
                <c:pt idx="84">
                  <c:v>84463.465331875734</c:v>
                </c:pt>
                <c:pt idx="85">
                  <c:v>94806.251558453776</c:v>
                </c:pt>
                <c:pt idx="86">
                  <c:v>96661.155331889517</c:v>
                </c:pt>
                <c:pt idx="87">
                  <c:v>85917.645483562272</c:v>
                </c:pt>
                <c:pt idx="88">
                  <c:v>76998.976031875281</c:v>
                </c:pt>
                <c:pt idx="89">
                  <c:v>54641.196563122961</c:v>
                </c:pt>
                <c:pt idx="90">
                  <c:v>56385.704300346675</c:v>
                </c:pt>
                <c:pt idx="91">
                  <c:v>42600.964607085974</c:v>
                </c:pt>
                <c:pt idx="92">
                  <c:v>32312.659240172099</c:v>
                </c:pt>
                <c:pt idx="93">
                  <c:v>32180.260795802151</c:v>
                </c:pt>
                <c:pt idx="94">
                  <c:v>19604.417671144791</c:v>
                </c:pt>
                <c:pt idx="95">
                  <c:v>13771.136533380097</c:v>
                </c:pt>
                <c:pt idx="96">
                  <c:v>12331.694114308748</c:v>
                </c:pt>
                <c:pt idx="97">
                  <c:v>10320.852508953967</c:v>
                </c:pt>
                <c:pt idx="98">
                  <c:v>6960.4920887522931</c:v>
                </c:pt>
                <c:pt idx="99">
                  <c:v>7072.5306700618185</c:v>
                </c:pt>
                <c:pt idx="100">
                  <c:v>7315.6569024095525</c:v>
                </c:pt>
                <c:pt idx="101">
                  <c:v>10412.221613065189</c:v>
                </c:pt>
                <c:pt idx="102">
                  <c:v>8493.4150931468448</c:v>
                </c:pt>
                <c:pt idx="103">
                  <c:v>17543.819976105235</c:v>
                </c:pt>
                <c:pt idx="104">
                  <c:v>28450.810120129252</c:v>
                </c:pt>
                <c:pt idx="105">
                  <c:v>51663.785595154826</c:v>
                </c:pt>
                <c:pt idx="106">
                  <c:v>67814.755764555317</c:v>
                </c:pt>
                <c:pt idx="107">
                  <c:v>83517.746459496906</c:v>
                </c:pt>
                <c:pt idx="108">
                  <c:v>90532.395656534951</c:v>
                </c:pt>
                <c:pt idx="109">
                  <c:v>102665.21528186106</c:v>
                </c:pt>
                <c:pt idx="110">
                  <c:v>118243.04997432757</c:v>
                </c:pt>
                <c:pt idx="111">
                  <c:v>113089.01160191637</c:v>
                </c:pt>
                <c:pt idx="112">
                  <c:v>115168.92512150771</c:v>
                </c:pt>
                <c:pt idx="113">
                  <c:v>106935.11027376261</c:v>
                </c:pt>
                <c:pt idx="114">
                  <c:v>100222.54459211011</c:v>
                </c:pt>
                <c:pt idx="115">
                  <c:v>77300.981261020643</c:v>
                </c:pt>
                <c:pt idx="116">
                  <c:v>69165.745974449877</c:v>
                </c:pt>
                <c:pt idx="117">
                  <c:v>60666.915047457267</c:v>
                </c:pt>
                <c:pt idx="118">
                  <c:v>56336.241761451536</c:v>
                </c:pt>
                <c:pt idx="119">
                  <c:v>50908.768507067172</c:v>
                </c:pt>
                <c:pt idx="120">
                  <c:v>47784.844119415444</c:v>
                </c:pt>
                <c:pt idx="121">
                  <c:v>36487.120084311508</c:v>
                </c:pt>
                <c:pt idx="122">
                  <c:v>30330.15028812454</c:v>
                </c:pt>
                <c:pt idx="123">
                  <c:v>24049.218974673451</c:v>
                </c:pt>
                <c:pt idx="124">
                  <c:v>21890.402181271351</c:v>
                </c:pt>
                <c:pt idx="125">
                  <c:v>29881.180546299387</c:v>
                </c:pt>
                <c:pt idx="126">
                  <c:v>35887.741557872025</c:v>
                </c:pt>
                <c:pt idx="127">
                  <c:v>45538.135101733526</c:v>
                </c:pt>
                <c:pt idx="128">
                  <c:v>57459.090959614616</c:v>
                </c:pt>
                <c:pt idx="129">
                  <c:v>59149.792943775858</c:v>
                </c:pt>
                <c:pt idx="130">
                  <c:v>67783.590930987179</c:v>
                </c:pt>
                <c:pt idx="131">
                  <c:v>84727.589003991539</c:v>
                </c:pt>
                <c:pt idx="132">
                  <c:v>107630.86777840526</c:v>
                </c:pt>
                <c:pt idx="133">
                  <c:v>122979.00401199385</c:v>
                </c:pt>
                <c:pt idx="134">
                  <c:v>127504.72296471254</c:v>
                </c:pt>
                <c:pt idx="135">
                  <c:v>130472.79713636168</c:v>
                </c:pt>
                <c:pt idx="136">
                  <c:v>126260.26027704934</c:v>
                </c:pt>
                <c:pt idx="137">
                  <c:v>118994.68441520797</c:v>
                </c:pt>
                <c:pt idx="138">
                  <c:v>110053.19435161115</c:v>
                </c:pt>
                <c:pt idx="139">
                  <c:v>86461.615977556532</c:v>
                </c:pt>
                <c:pt idx="140">
                  <c:v>70496.371137601847</c:v>
                </c:pt>
                <c:pt idx="141">
                  <c:v>49466.862200583848</c:v>
                </c:pt>
                <c:pt idx="142">
                  <c:v>34300.221678893737</c:v>
                </c:pt>
                <c:pt idx="143">
                  <c:v>26239.98437032209</c:v>
                </c:pt>
                <c:pt idx="144">
                  <c:v>28956.213116008013</c:v>
                </c:pt>
                <c:pt idx="145">
                  <c:v>24552.7089957465</c:v>
                </c:pt>
                <c:pt idx="146">
                  <c:v>22625.235498040511</c:v>
                </c:pt>
                <c:pt idx="147">
                  <c:v>20267.111752042452</c:v>
                </c:pt>
                <c:pt idx="148">
                  <c:v>16696.21882662885</c:v>
                </c:pt>
                <c:pt idx="149">
                  <c:v>16972.102979519626</c:v>
                </c:pt>
                <c:pt idx="150">
                  <c:v>14178.488931610065</c:v>
                </c:pt>
                <c:pt idx="151">
                  <c:v>12951.796006474349</c:v>
                </c:pt>
                <c:pt idx="152">
                  <c:v>32921.54302352541</c:v>
                </c:pt>
                <c:pt idx="153">
                  <c:v>52647.611281141406</c:v>
                </c:pt>
                <c:pt idx="154">
                  <c:v>71018.17451058139</c:v>
                </c:pt>
                <c:pt idx="155">
                  <c:v>86170.007604823375</c:v>
                </c:pt>
                <c:pt idx="156">
                  <c:v>96971.352910568763</c:v>
                </c:pt>
                <c:pt idx="157">
                  <c:v>104833.21311413338</c:v>
                </c:pt>
                <c:pt idx="158">
                  <c:v>112135.07572114402</c:v>
                </c:pt>
                <c:pt idx="159">
                  <c:v>110059.97298408422</c:v>
                </c:pt>
                <c:pt idx="160">
                  <c:v>103546.88356990099</c:v>
                </c:pt>
                <c:pt idx="161">
                  <c:v>94565.816233295423</c:v>
                </c:pt>
                <c:pt idx="162">
                  <c:v>62859.423675508864</c:v>
                </c:pt>
                <c:pt idx="163">
                  <c:v>50344.177905396136</c:v>
                </c:pt>
                <c:pt idx="164">
                  <c:v>43298.048697952094</c:v>
                </c:pt>
                <c:pt idx="165">
                  <c:v>35392.660224024774</c:v>
                </c:pt>
                <c:pt idx="166">
                  <c:v>7331.8543179502285</c:v>
                </c:pt>
                <c:pt idx="167">
                  <c:v>7544.3913470587577</c:v>
                </c:pt>
                <c:pt idx="168">
                  <c:v>10763.40013196719</c:v>
                </c:pt>
                <c:pt idx="169">
                  <c:v>8471.6427762889653</c:v>
                </c:pt>
                <c:pt idx="170">
                  <c:v>6393.3048139843995</c:v>
                </c:pt>
                <c:pt idx="171">
                  <c:v>6451.775828740012</c:v>
                </c:pt>
                <c:pt idx="172">
                  <c:v>11004.216631015372</c:v>
                </c:pt>
                <c:pt idx="173">
                  <c:v>8183.5579556772382</c:v>
                </c:pt>
                <c:pt idx="174">
                  <c:v>21540.300814503775</c:v>
                </c:pt>
                <c:pt idx="175">
                  <c:v>41702.40284874889</c:v>
                </c:pt>
                <c:pt idx="176">
                  <c:v>58799.338275432223</c:v>
                </c:pt>
                <c:pt idx="177">
                  <c:v>62418.242802041153</c:v>
                </c:pt>
                <c:pt idx="178">
                  <c:v>86922.001533795323</c:v>
                </c:pt>
                <c:pt idx="179">
                  <c:v>80192.230396415922</c:v>
                </c:pt>
                <c:pt idx="180">
                  <c:v>99611.446146217451</c:v>
                </c:pt>
                <c:pt idx="181">
                  <c:v>81964.727559371764</c:v>
                </c:pt>
                <c:pt idx="182">
                  <c:v>91614.322649142545</c:v>
                </c:pt>
                <c:pt idx="183">
                  <c:v>71172.233708447573</c:v>
                </c:pt>
                <c:pt idx="184">
                  <c:v>63357.99655931395</c:v>
                </c:pt>
                <c:pt idx="185">
                  <c:v>35821.492272480013</c:v>
                </c:pt>
                <c:pt idx="186">
                  <c:v>21493.030768431971</c:v>
                </c:pt>
                <c:pt idx="187">
                  <c:v>14278.501679729356</c:v>
                </c:pt>
                <c:pt idx="188">
                  <c:v>15248.90117727383</c:v>
                </c:pt>
                <c:pt idx="189">
                  <c:v>11402.066650641787</c:v>
                </c:pt>
                <c:pt idx="190">
                  <c:v>8776.093735296221</c:v>
                </c:pt>
                <c:pt idx="191">
                  <c:v>11469.498600253544</c:v>
                </c:pt>
                <c:pt idx="192">
                  <c:v>9685.9284242108479</c:v>
                </c:pt>
                <c:pt idx="193">
                  <c:v>9230.5131845821816</c:v>
                </c:pt>
                <c:pt idx="194">
                  <c:v>8793.9178148794053</c:v>
                </c:pt>
                <c:pt idx="195">
                  <c:v>8151.3562823871016</c:v>
                </c:pt>
                <c:pt idx="196">
                  <c:v>9146.9075674644992</c:v>
                </c:pt>
                <c:pt idx="197">
                  <c:v>16076.830474130136</c:v>
                </c:pt>
                <c:pt idx="198">
                  <c:v>15023.018120541929</c:v>
                </c:pt>
                <c:pt idx="199">
                  <c:v>42032.475845366629</c:v>
                </c:pt>
                <c:pt idx="200">
                  <c:v>54432.145734767088</c:v>
                </c:pt>
                <c:pt idx="201">
                  <c:v>74416.785072510917</c:v>
                </c:pt>
                <c:pt idx="202">
                  <c:v>73924.214445690697</c:v>
                </c:pt>
                <c:pt idx="203">
                  <c:v>93888.529336828782</c:v>
                </c:pt>
                <c:pt idx="204">
                  <c:v>89078.812814415185</c:v>
                </c:pt>
                <c:pt idx="205">
                  <c:v>93438.438780359022</c:v>
                </c:pt>
                <c:pt idx="206">
                  <c:v>81486.52571058445</c:v>
                </c:pt>
                <c:pt idx="207">
                  <c:v>83737.423191614202</c:v>
                </c:pt>
                <c:pt idx="208">
                  <c:v>64955.153471912839</c:v>
                </c:pt>
                <c:pt idx="209">
                  <c:v>48520.482411882011</c:v>
                </c:pt>
                <c:pt idx="210">
                  <c:v>24877.157926255335</c:v>
                </c:pt>
                <c:pt idx="211">
                  <c:v>18400.629127484124</c:v>
                </c:pt>
                <c:pt idx="212">
                  <c:v>13890.90223971972</c:v>
                </c:pt>
                <c:pt idx="213">
                  <c:v>11335.675518339209</c:v>
                </c:pt>
                <c:pt idx="214">
                  <c:v>11021.657928837671</c:v>
                </c:pt>
                <c:pt idx="215">
                  <c:v>9481.447248049366</c:v>
                </c:pt>
                <c:pt idx="216">
                  <c:v>9394.4912023899778</c:v>
                </c:pt>
                <c:pt idx="217">
                  <c:v>9984.4534002105465</c:v>
                </c:pt>
                <c:pt idx="218">
                  <c:v>8219.7835409895451</c:v>
                </c:pt>
                <c:pt idx="219">
                  <c:v>9602.9853074989333</c:v>
                </c:pt>
                <c:pt idx="220">
                  <c:v>7770.7244289634355</c:v>
                </c:pt>
                <c:pt idx="221">
                  <c:v>17067.899092389835</c:v>
                </c:pt>
                <c:pt idx="222">
                  <c:v>22046.404256835522</c:v>
                </c:pt>
                <c:pt idx="223">
                  <c:v>48955.212628614565</c:v>
                </c:pt>
                <c:pt idx="224">
                  <c:v>65974.062472670339</c:v>
                </c:pt>
                <c:pt idx="225">
                  <c:v>88839.470535424771</c:v>
                </c:pt>
                <c:pt idx="226">
                  <c:v>97134.773960356732</c:v>
                </c:pt>
                <c:pt idx="227">
                  <c:v>101392.50486096801</c:v>
                </c:pt>
                <c:pt idx="228">
                  <c:v>100022.44443231335</c:v>
                </c:pt>
                <c:pt idx="229">
                  <c:v>102927.70571759343</c:v>
                </c:pt>
                <c:pt idx="230">
                  <c:v>93328.862738664233</c:v>
                </c:pt>
                <c:pt idx="231">
                  <c:v>89940.902530068677</c:v>
                </c:pt>
                <c:pt idx="232">
                  <c:v>80286.365374210916</c:v>
                </c:pt>
                <c:pt idx="233">
                  <c:v>62955.039500829</c:v>
                </c:pt>
                <c:pt idx="234">
                  <c:v>45569.134281686216</c:v>
                </c:pt>
                <c:pt idx="235">
                  <c:v>38893.355137933686</c:v>
                </c:pt>
                <c:pt idx="236">
                  <c:v>24955.219620219774</c:v>
                </c:pt>
                <c:pt idx="237">
                  <c:v>18957.132950462736</c:v>
                </c:pt>
                <c:pt idx="238">
                  <c:v>12203.312664570976</c:v>
                </c:pt>
                <c:pt idx="239">
                  <c:v>12457.062369335308</c:v>
                </c:pt>
                <c:pt idx="240">
                  <c:v>13801.978519610086</c:v>
                </c:pt>
                <c:pt idx="241">
                  <c:v>13394.063355037531</c:v>
                </c:pt>
                <c:pt idx="242">
                  <c:v>8355.8742465336745</c:v>
                </c:pt>
                <c:pt idx="243">
                  <c:v>12314.266893428228</c:v>
                </c:pt>
                <c:pt idx="244">
                  <c:v>10443.575724685674</c:v>
                </c:pt>
                <c:pt idx="245">
                  <c:v>15472.612043135785</c:v>
                </c:pt>
                <c:pt idx="246">
                  <c:v>26867.178771480365</c:v>
                </c:pt>
                <c:pt idx="247">
                  <c:v>51512.74517783177</c:v>
                </c:pt>
                <c:pt idx="248">
                  <c:v>70215.89297776483</c:v>
                </c:pt>
                <c:pt idx="249">
                  <c:v>77232.00688246022</c:v>
                </c:pt>
                <c:pt idx="250">
                  <c:v>85503.97603274323</c:v>
                </c:pt>
                <c:pt idx="251">
                  <c:v>88394.103282064927</c:v>
                </c:pt>
                <c:pt idx="252">
                  <c:v>96059.563923355541</c:v>
                </c:pt>
                <c:pt idx="253">
                  <c:v>91954.277822575139</c:v>
                </c:pt>
                <c:pt idx="254">
                  <c:v>76969.547152838277</c:v>
                </c:pt>
                <c:pt idx="255">
                  <c:v>67466.930677687065</c:v>
                </c:pt>
                <c:pt idx="256">
                  <c:v>45341.303498332003</c:v>
                </c:pt>
                <c:pt idx="257">
                  <c:v>43010.94910833217</c:v>
                </c:pt>
                <c:pt idx="258">
                  <c:v>23544.373310178555</c:v>
                </c:pt>
                <c:pt idx="259">
                  <c:v>16822.118855721565</c:v>
                </c:pt>
                <c:pt idx="260">
                  <c:v>14136.770703017941</c:v>
                </c:pt>
                <c:pt idx="261">
                  <c:v>15837.163750747659</c:v>
                </c:pt>
                <c:pt idx="262">
                  <c:v>10597.065573782089</c:v>
                </c:pt>
                <c:pt idx="263">
                  <c:v>10629.523378756945</c:v>
                </c:pt>
                <c:pt idx="264">
                  <c:v>10666.070809231496</c:v>
                </c:pt>
                <c:pt idx="265">
                  <c:v>11133.968848656672</c:v>
                </c:pt>
                <c:pt idx="266">
                  <c:v>10119.958242960231</c:v>
                </c:pt>
                <c:pt idx="267">
                  <c:v>8734.210854951416</c:v>
                </c:pt>
                <c:pt idx="268">
                  <c:v>10935.447633489039</c:v>
                </c:pt>
                <c:pt idx="269">
                  <c:v>14368.078967694819</c:v>
                </c:pt>
                <c:pt idx="270">
                  <c:v>20045.971330248758</c:v>
                </c:pt>
                <c:pt idx="271">
                  <c:v>41107.733572326899</c:v>
                </c:pt>
                <c:pt idx="272">
                  <c:v>58822.097845089098</c:v>
                </c:pt>
                <c:pt idx="273">
                  <c:v>68555.780099149008</c:v>
                </c:pt>
                <c:pt idx="274">
                  <c:v>86764.558968208788</c:v>
                </c:pt>
                <c:pt idx="275">
                  <c:v>82626.567430747149</c:v>
                </c:pt>
                <c:pt idx="276">
                  <c:v>90831.030716298585</c:v>
                </c:pt>
                <c:pt idx="277">
                  <c:v>80775.869171325001</c:v>
                </c:pt>
                <c:pt idx="278">
                  <c:v>65185.371682830955</c:v>
                </c:pt>
                <c:pt idx="279">
                  <c:v>54039.936117213176</c:v>
                </c:pt>
                <c:pt idx="280">
                  <c:v>44435.50202884501</c:v>
                </c:pt>
                <c:pt idx="281">
                  <c:v>32355.294364866837</c:v>
                </c:pt>
                <c:pt idx="282">
                  <c:v>26350.169315834301</c:v>
                </c:pt>
                <c:pt idx="283">
                  <c:v>22956.519316124846</c:v>
                </c:pt>
                <c:pt idx="284">
                  <c:v>21239.293731341615</c:v>
                </c:pt>
                <c:pt idx="285">
                  <c:v>20471.244852437601</c:v>
                </c:pt>
                <c:pt idx="286">
                  <c:v>18204.230074041934</c:v>
                </c:pt>
                <c:pt idx="287">
                  <c:v>17958.2217744915</c:v>
                </c:pt>
                <c:pt idx="288">
                  <c:v>15703.585198394183</c:v>
                </c:pt>
                <c:pt idx="289">
                  <c:v>18357.949452906654</c:v>
                </c:pt>
                <c:pt idx="290">
                  <c:v>14933.226206280984</c:v>
                </c:pt>
                <c:pt idx="291">
                  <c:v>14249.675186575576</c:v>
                </c:pt>
                <c:pt idx="292">
                  <c:v>16116.041614863025</c:v>
                </c:pt>
                <c:pt idx="293">
                  <c:v>14581.14201606948</c:v>
                </c:pt>
                <c:pt idx="294">
                  <c:v>26899.053309718365</c:v>
                </c:pt>
                <c:pt idx="295">
                  <c:v>40661.574774133835</c:v>
                </c:pt>
                <c:pt idx="296">
                  <c:v>49245.525360612723</c:v>
                </c:pt>
                <c:pt idx="297">
                  <c:v>60569.118325019743</c:v>
                </c:pt>
                <c:pt idx="298">
                  <c:v>71409.871139506315</c:v>
                </c:pt>
                <c:pt idx="299">
                  <c:v>68086.301317052144</c:v>
                </c:pt>
                <c:pt idx="300">
                  <c:v>75073.845802105512</c:v>
                </c:pt>
                <c:pt idx="301">
                  <c:v>69782.837407363448</c:v>
                </c:pt>
                <c:pt idx="302">
                  <c:v>72987.114823659969</c:v>
                </c:pt>
                <c:pt idx="303">
                  <c:v>57991.228678287182</c:v>
                </c:pt>
                <c:pt idx="304">
                  <c:v>49938.974510026252</c:v>
                </c:pt>
                <c:pt idx="305">
                  <c:v>38177.341608890216</c:v>
                </c:pt>
                <c:pt idx="306">
                  <c:v>29556.266729713898</c:v>
                </c:pt>
                <c:pt idx="307">
                  <c:v>21143.146452930894</c:v>
                </c:pt>
                <c:pt idx="308">
                  <c:v>22065.674710498814</c:v>
                </c:pt>
                <c:pt idx="309">
                  <c:v>15365.593445045237</c:v>
                </c:pt>
                <c:pt idx="310">
                  <c:v>14537.203256056127</c:v>
                </c:pt>
                <c:pt idx="311">
                  <c:v>15155.422323068013</c:v>
                </c:pt>
                <c:pt idx="312">
                  <c:v>13735.838994168127</c:v>
                </c:pt>
                <c:pt idx="313">
                  <c:v>11940.529453320018</c:v>
                </c:pt>
                <c:pt idx="314">
                  <c:v>9461.1586537737639</c:v>
                </c:pt>
                <c:pt idx="315">
                  <c:v>9692.0352253916899</c:v>
                </c:pt>
                <c:pt idx="316">
                  <c:v>10759.756926235019</c:v>
                </c:pt>
                <c:pt idx="317">
                  <c:v>20435.321765378518</c:v>
                </c:pt>
                <c:pt idx="318">
                  <c:v>25610.209807898544</c:v>
                </c:pt>
                <c:pt idx="319">
                  <c:v>39636.441582650295</c:v>
                </c:pt>
                <c:pt idx="320">
                  <c:v>51448.670568348054</c:v>
                </c:pt>
                <c:pt idx="321">
                  <c:v>70165.966044628381</c:v>
                </c:pt>
                <c:pt idx="322">
                  <c:v>58584.487807436919</c:v>
                </c:pt>
                <c:pt idx="323">
                  <c:v>76016.389865096251</c:v>
                </c:pt>
                <c:pt idx="324">
                  <c:v>80149.187935118098</c:v>
                </c:pt>
                <c:pt idx="325">
                  <c:v>87368.492565332417</c:v>
                </c:pt>
                <c:pt idx="326">
                  <c:v>62225.247404912952</c:v>
                </c:pt>
                <c:pt idx="327">
                  <c:v>48427.284249360004</c:v>
                </c:pt>
                <c:pt idx="328">
                  <c:v>25820.557489012695</c:v>
                </c:pt>
                <c:pt idx="329">
                  <c:v>17226.090524558924</c:v>
                </c:pt>
                <c:pt idx="330">
                  <c:v>10888.857703134752</c:v>
                </c:pt>
                <c:pt idx="331">
                  <c:v>11519.071795632583</c:v>
                </c:pt>
                <c:pt idx="332">
                  <c:v>74449.526843604341</c:v>
                </c:pt>
                <c:pt idx="333">
                  <c:v>7520.0076618049916</c:v>
                </c:pt>
                <c:pt idx="334">
                  <c:v>35647.662435465048</c:v>
                </c:pt>
                <c:pt idx="335">
                  <c:v>6825.0325182157376</c:v>
                </c:pt>
              </c:numCache>
            </c:numRef>
          </c:yVal>
          <c:smooth val="0"/>
        </c:ser>
        <c:ser>
          <c:idx val="1"/>
          <c:order val="1"/>
          <c:tx>
            <c:v>measured performance (OFF)</c:v>
          </c:tx>
          <c:spPr>
            <a:ln w="47625">
              <a:noFill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xVal>
            <c:numRef>
              <c:f>MALCOLM_for_graph!$D$1850:$D$2233</c:f>
              <c:numCache>
                <c:formatCode>General</c:formatCode>
                <c:ptCount val="384"/>
                <c:pt idx="0">
                  <c:v>64.98749724999999</c:v>
                </c:pt>
                <c:pt idx="1">
                  <c:v>60.587499499999993</c:v>
                </c:pt>
                <c:pt idx="2">
                  <c:v>60.425000249999997</c:v>
                </c:pt>
                <c:pt idx="3">
                  <c:v>60.249998749999996</c:v>
                </c:pt>
                <c:pt idx="4">
                  <c:v>59.612500249999997</c:v>
                </c:pt>
                <c:pt idx="5">
                  <c:v>59.187498749999996</c:v>
                </c:pt>
                <c:pt idx="6">
                  <c:v>57.950001</c:v>
                </c:pt>
                <c:pt idx="7">
                  <c:v>56.812498749999996</c:v>
                </c:pt>
                <c:pt idx="8">
                  <c:v>57.800000249999997</c:v>
                </c:pt>
                <c:pt idx="9">
                  <c:v>61.399999499999993</c:v>
                </c:pt>
                <c:pt idx="10">
                  <c:v>66.537498499999998</c:v>
                </c:pt>
                <c:pt idx="11">
                  <c:v>71.962501500000002</c:v>
                </c:pt>
                <c:pt idx="12">
                  <c:v>76.349998499999998</c:v>
                </c:pt>
                <c:pt idx="13">
                  <c:v>80.587501500000002</c:v>
                </c:pt>
                <c:pt idx="14">
                  <c:v>83.212501500000002</c:v>
                </c:pt>
                <c:pt idx="15">
                  <c:v>84.612503000000004</c:v>
                </c:pt>
                <c:pt idx="16">
                  <c:v>85.724998499999998</c:v>
                </c:pt>
                <c:pt idx="17">
                  <c:v>85.137496999999996</c:v>
                </c:pt>
                <c:pt idx="18">
                  <c:v>84.387496999999996</c:v>
                </c:pt>
                <c:pt idx="19">
                  <c:v>80.9375</c:v>
                </c:pt>
                <c:pt idx="20">
                  <c:v>76.4375</c:v>
                </c:pt>
                <c:pt idx="21">
                  <c:v>71.849998499999998</c:v>
                </c:pt>
                <c:pt idx="22">
                  <c:v>68.300003000000004</c:v>
                </c:pt>
                <c:pt idx="23">
                  <c:v>65.4375</c:v>
                </c:pt>
                <c:pt idx="24">
                  <c:v>63.874999750000001</c:v>
                </c:pt>
                <c:pt idx="25">
                  <c:v>62.524999499999993</c:v>
                </c:pt>
                <c:pt idx="26">
                  <c:v>60.937501250000004</c:v>
                </c:pt>
                <c:pt idx="27">
                  <c:v>60.137499750000003</c:v>
                </c:pt>
                <c:pt idx="28">
                  <c:v>59.324999750000003</c:v>
                </c:pt>
                <c:pt idx="29">
                  <c:v>58.949999749999996</c:v>
                </c:pt>
                <c:pt idx="30">
                  <c:v>58.162500500000007</c:v>
                </c:pt>
                <c:pt idx="31">
                  <c:v>57.375001250000004</c:v>
                </c:pt>
                <c:pt idx="32">
                  <c:v>59.500001249999997</c:v>
                </c:pt>
                <c:pt idx="33">
                  <c:v>63.2</c:v>
                </c:pt>
                <c:pt idx="34">
                  <c:v>67.962501500000002</c:v>
                </c:pt>
                <c:pt idx="35">
                  <c:v>73.224998499999998</c:v>
                </c:pt>
                <c:pt idx="36">
                  <c:v>78.1875</c:v>
                </c:pt>
                <c:pt idx="37">
                  <c:v>82.3125</c:v>
                </c:pt>
                <c:pt idx="38">
                  <c:v>85.412498499999998</c:v>
                </c:pt>
                <c:pt idx="39">
                  <c:v>88.75</c:v>
                </c:pt>
                <c:pt idx="40">
                  <c:v>88.6875</c:v>
                </c:pt>
                <c:pt idx="41">
                  <c:v>88.5625</c:v>
                </c:pt>
                <c:pt idx="42">
                  <c:v>87.9375</c:v>
                </c:pt>
                <c:pt idx="43">
                  <c:v>85.724998499999998</c:v>
                </c:pt>
                <c:pt idx="44">
                  <c:v>81.4375</c:v>
                </c:pt>
                <c:pt idx="45">
                  <c:v>75.900001500000002</c:v>
                </c:pt>
                <c:pt idx="46">
                  <c:v>70.75</c:v>
                </c:pt>
                <c:pt idx="47">
                  <c:v>67.224998499999998</c:v>
                </c:pt>
                <c:pt idx="48">
                  <c:v>65.462499750000006</c:v>
                </c:pt>
                <c:pt idx="49">
                  <c:v>63.462499499999993</c:v>
                </c:pt>
                <c:pt idx="50">
                  <c:v>61.237500250000004</c:v>
                </c:pt>
                <c:pt idx="51">
                  <c:v>60.050000249999997</c:v>
                </c:pt>
                <c:pt idx="52">
                  <c:v>59.175000249999997</c:v>
                </c:pt>
                <c:pt idx="53">
                  <c:v>58.187498749999996</c:v>
                </c:pt>
                <c:pt idx="54">
                  <c:v>57.800000249999997</c:v>
                </c:pt>
                <c:pt idx="55">
                  <c:v>57.687498749999996</c:v>
                </c:pt>
                <c:pt idx="56">
                  <c:v>59.950001</c:v>
                </c:pt>
                <c:pt idx="57">
                  <c:v>63.225001500000005</c:v>
                </c:pt>
                <c:pt idx="58">
                  <c:v>68.125</c:v>
                </c:pt>
                <c:pt idx="59">
                  <c:v>73.287498499999998</c:v>
                </c:pt>
                <c:pt idx="60">
                  <c:v>78.537498499999998</c:v>
                </c:pt>
                <c:pt idx="61">
                  <c:v>82.462501500000002</c:v>
                </c:pt>
                <c:pt idx="62">
                  <c:v>86.037498499999998</c:v>
                </c:pt>
                <c:pt idx="63">
                  <c:v>88.287498499999998</c:v>
                </c:pt>
                <c:pt idx="64">
                  <c:v>89.625</c:v>
                </c:pt>
                <c:pt idx="65">
                  <c:v>89.762496999999996</c:v>
                </c:pt>
                <c:pt idx="66">
                  <c:v>89.175003000000004</c:v>
                </c:pt>
                <c:pt idx="67">
                  <c:v>87.1875</c:v>
                </c:pt>
                <c:pt idx="68">
                  <c:v>83.25</c:v>
                </c:pt>
                <c:pt idx="69">
                  <c:v>77.125</c:v>
                </c:pt>
                <c:pt idx="70">
                  <c:v>72.912498499999998</c:v>
                </c:pt>
                <c:pt idx="71">
                  <c:v>68.900001500000002</c:v>
                </c:pt>
                <c:pt idx="72">
                  <c:v>65.775001500000002</c:v>
                </c:pt>
                <c:pt idx="73">
                  <c:v>63.887500750000001</c:v>
                </c:pt>
                <c:pt idx="74">
                  <c:v>61.962499499999993</c:v>
                </c:pt>
                <c:pt idx="75">
                  <c:v>60.087499499999993</c:v>
                </c:pt>
                <c:pt idx="76">
                  <c:v>58.962499499999993</c:v>
                </c:pt>
                <c:pt idx="77">
                  <c:v>58.675000249999997</c:v>
                </c:pt>
                <c:pt idx="78">
                  <c:v>57.3374995</c:v>
                </c:pt>
                <c:pt idx="79">
                  <c:v>56.462499499999993</c:v>
                </c:pt>
                <c:pt idx="80">
                  <c:v>59.237500249999997</c:v>
                </c:pt>
                <c:pt idx="81">
                  <c:v>64.537500499999993</c:v>
                </c:pt>
                <c:pt idx="82">
                  <c:v>71.212501500000002</c:v>
                </c:pt>
                <c:pt idx="83">
                  <c:v>77.4375</c:v>
                </c:pt>
                <c:pt idx="84">
                  <c:v>83.3125</c:v>
                </c:pt>
                <c:pt idx="85">
                  <c:v>88</c:v>
                </c:pt>
                <c:pt idx="86">
                  <c:v>90.3125</c:v>
                </c:pt>
                <c:pt idx="87">
                  <c:v>92.724998499999998</c:v>
                </c:pt>
                <c:pt idx="88">
                  <c:v>94.4375</c:v>
                </c:pt>
                <c:pt idx="89">
                  <c:v>93.974998499999998</c:v>
                </c:pt>
                <c:pt idx="90">
                  <c:v>93.537498499999998</c:v>
                </c:pt>
                <c:pt idx="91">
                  <c:v>91.637496999999996</c:v>
                </c:pt>
                <c:pt idx="92">
                  <c:v>87.3125</c:v>
                </c:pt>
                <c:pt idx="93">
                  <c:v>81.925003000000004</c:v>
                </c:pt>
                <c:pt idx="94">
                  <c:v>77.787498499999998</c:v>
                </c:pt>
                <c:pt idx="95">
                  <c:v>74</c:v>
                </c:pt>
                <c:pt idx="96">
                  <c:v>70.4375</c:v>
                </c:pt>
                <c:pt idx="97">
                  <c:v>69.087501500000002</c:v>
                </c:pt>
                <c:pt idx="98">
                  <c:v>68.037498499999998</c:v>
                </c:pt>
                <c:pt idx="99">
                  <c:v>66.800003000000004</c:v>
                </c:pt>
                <c:pt idx="100">
                  <c:v>65.550003000000004</c:v>
                </c:pt>
                <c:pt idx="101">
                  <c:v>64.475002500000002</c:v>
                </c:pt>
                <c:pt idx="102">
                  <c:v>64.212499499999993</c:v>
                </c:pt>
                <c:pt idx="103">
                  <c:v>63.749998749999996</c:v>
                </c:pt>
                <c:pt idx="104">
                  <c:v>64.050001250000008</c:v>
                </c:pt>
                <c:pt idx="105">
                  <c:v>68.125</c:v>
                </c:pt>
                <c:pt idx="106">
                  <c:v>73.25</c:v>
                </c:pt>
                <c:pt idx="107">
                  <c:v>77.5625</c:v>
                </c:pt>
                <c:pt idx="108">
                  <c:v>81.400001500000002</c:v>
                </c:pt>
                <c:pt idx="109">
                  <c:v>84.6875</c:v>
                </c:pt>
                <c:pt idx="110">
                  <c:v>87.462501500000002</c:v>
                </c:pt>
                <c:pt idx="111">
                  <c:v>90.162498499999998</c:v>
                </c:pt>
                <c:pt idx="112">
                  <c:v>91.5</c:v>
                </c:pt>
                <c:pt idx="113">
                  <c:v>90.712501500000002</c:v>
                </c:pt>
                <c:pt idx="114">
                  <c:v>89.75</c:v>
                </c:pt>
                <c:pt idx="115">
                  <c:v>85.525001500000002</c:v>
                </c:pt>
                <c:pt idx="116">
                  <c:v>79.474998499999998</c:v>
                </c:pt>
                <c:pt idx="117">
                  <c:v>74.125</c:v>
                </c:pt>
                <c:pt idx="118">
                  <c:v>71.224998499999998</c:v>
                </c:pt>
                <c:pt idx="119">
                  <c:v>69.112503000000004</c:v>
                </c:pt>
                <c:pt idx="120">
                  <c:v>66.4375</c:v>
                </c:pt>
                <c:pt idx="121">
                  <c:v>65.037500249999994</c:v>
                </c:pt>
                <c:pt idx="122">
                  <c:v>63.737501250000008</c:v>
                </c:pt>
                <c:pt idx="123">
                  <c:v>62.812498749999996</c:v>
                </c:pt>
                <c:pt idx="124">
                  <c:v>61.962499499999993</c:v>
                </c:pt>
                <c:pt idx="125">
                  <c:v>62.249998749999996</c:v>
                </c:pt>
                <c:pt idx="126">
                  <c:v>61.612500249999997</c:v>
                </c:pt>
                <c:pt idx="127">
                  <c:v>60.437498749999996</c:v>
                </c:pt>
                <c:pt idx="128">
                  <c:v>61.287497999999999</c:v>
                </c:pt>
                <c:pt idx="129">
                  <c:v>66.100000249999994</c:v>
                </c:pt>
                <c:pt idx="130">
                  <c:v>71.5625</c:v>
                </c:pt>
                <c:pt idx="131">
                  <c:v>75.25</c:v>
                </c:pt>
                <c:pt idx="132">
                  <c:v>79.587501500000002</c:v>
                </c:pt>
                <c:pt idx="133">
                  <c:v>82.112503000000004</c:v>
                </c:pt>
                <c:pt idx="134">
                  <c:v>83.900001500000002</c:v>
                </c:pt>
                <c:pt idx="135">
                  <c:v>87.525001500000002</c:v>
                </c:pt>
                <c:pt idx="136">
                  <c:v>87.712501500000002</c:v>
                </c:pt>
                <c:pt idx="137">
                  <c:v>87</c:v>
                </c:pt>
                <c:pt idx="138">
                  <c:v>84.712501500000002</c:v>
                </c:pt>
                <c:pt idx="139">
                  <c:v>82.662498499999998</c:v>
                </c:pt>
                <c:pt idx="140">
                  <c:v>76.487503000000004</c:v>
                </c:pt>
                <c:pt idx="141">
                  <c:v>70.587501500000002</c:v>
                </c:pt>
                <c:pt idx="142">
                  <c:v>66.262496999999996</c:v>
                </c:pt>
                <c:pt idx="143">
                  <c:v>63.924999249999999</c:v>
                </c:pt>
                <c:pt idx="144">
                  <c:v>62.050000249999997</c:v>
                </c:pt>
                <c:pt idx="145">
                  <c:v>61.462499499999993</c:v>
                </c:pt>
                <c:pt idx="146">
                  <c:v>60.812498749999996</c:v>
                </c:pt>
                <c:pt idx="147">
                  <c:v>60.399999499999993</c:v>
                </c:pt>
                <c:pt idx="148">
                  <c:v>59.749998749999996</c:v>
                </c:pt>
                <c:pt idx="149">
                  <c:v>58.587499499999993</c:v>
                </c:pt>
                <c:pt idx="150">
                  <c:v>56.162497999999999</c:v>
                </c:pt>
                <c:pt idx="151">
                  <c:v>56.287497999999999</c:v>
                </c:pt>
                <c:pt idx="152">
                  <c:v>57.624998749999996</c:v>
                </c:pt>
                <c:pt idx="153">
                  <c:v>61.9624995</c:v>
                </c:pt>
                <c:pt idx="154">
                  <c:v>66.475000249999994</c:v>
                </c:pt>
                <c:pt idx="155">
                  <c:v>70.875</c:v>
                </c:pt>
                <c:pt idx="156">
                  <c:v>76.375</c:v>
                </c:pt>
                <c:pt idx="157">
                  <c:v>81.099998499999998</c:v>
                </c:pt>
                <c:pt idx="158">
                  <c:v>85.150001500000002</c:v>
                </c:pt>
                <c:pt idx="159">
                  <c:v>87.974998499999998</c:v>
                </c:pt>
                <c:pt idx="160">
                  <c:v>88.962501500000002</c:v>
                </c:pt>
                <c:pt idx="161">
                  <c:v>88.875</c:v>
                </c:pt>
                <c:pt idx="162">
                  <c:v>88.6875</c:v>
                </c:pt>
                <c:pt idx="163">
                  <c:v>83.474998499999998</c:v>
                </c:pt>
                <c:pt idx="164">
                  <c:v>79.550003000000004</c:v>
                </c:pt>
                <c:pt idx="165">
                  <c:v>74.8125</c:v>
                </c:pt>
                <c:pt idx="166">
                  <c:v>71.324996999999996</c:v>
                </c:pt>
                <c:pt idx="167">
                  <c:v>68.6875</c:v>
                </c:pt>
                <c:pt idx="168">
                  <c:v>66.974998499999998</c:v>
                </c:pt>
                <c:pt idx="169">
                  <c:v>65.8125</c:v>
                </c:pt>
                <c:pt idx="170">
                  <c:v>64.100000500000007</c:v>
                </c:pt>
                <c:pt idx="171">
                  <c:v>63.175000250000004</c:v>
                </c:pt>
                <c:pt idx="172">
                  <c:v>62.562498749999996</c:v>
                </c:pt>
                <c:pt idx="173">
                  <c:v>61.712499499999993</c:v>
                </c:pt>
                <c:pt idx="174">
                  <c:v>60.474997999999999</c:v>
                </c:pt>
                <c:pt idx="175">
                  <c:v>60.200001</c:v>
                </c:pt>
                <c:pt idx="176">
                  <c:v>61.487500249999997</c:v>
                </c:pt>
                <c:pt idx="177">
                  <c:v>66.275001500000002</c:v>
                </c:pt>
                <c:pt idx="178">
                  <c:v>71.787498499999998</c:v>
                </c:pt>
                <c:pt idx="179">
                  <c:v>76.887496999999996</c:v>
                </c:pt>
                <c:pt idx="180">
                  <c:v>79.874998250000004</c:v>
                </c:pt>
                <c:pt idx="181">
                  <c:v>83.649999750000006</c:v>
                </c:pt>
                <c:pt idx="182">
                  <c:v>86.537498499999998</c:v>
                </c:pt>
                <c:pt idx="183">
                  <c:v>90.262496999999996</c:v>
                </c:pt>
                <c:pt idx="184">
                  <c:v>90.050003000000004</c:v>
                </c:pt>
                <c:pt idx="185">
                  <c:v>88</c:v>
                </c:pt>
                <c:pt idx="186">
                  <c:v>86.150001500000002</c:v>
                </c:pt>
                <c:pt idx="187">
                  <c:v>83.75</c:v>
                </c:pt>
                <c:pt idx="188">
                  <c:v>80.6875</c:v>
                </c:pt>
                <c:pt idx="189">
                  <c:v>74.599998499999998</c:v>
                </c:pt>
                <c:pt idx="190">
                  <c:v>71.3125</c:v>
                </c:pt>
                <c:pt idx="191">
                  <c:v>69.875</c:v>
                </c:pt>
                <c:pt idx="192">
                  <c:v>68.837501500000002</c:v>
                </c:pt>
                <c:pt idx="193">
                  <c:v>67.962501500000002</c:v>
                </c:pt>
                <c:pt idx="194">
                  <c:v>67.087501500000002</c:v>
                </c:pt>
                <c:pt idx="195">
                  <c:v>65.625</c:v>
                </c:pt>
                <c:pt idx="196">
                  <c:v>65.787498499999998</c:v>
                </c:pt>
                <c:pt idx="197">
                  <c:v>66.474998499999998</c:v>
                </c:pt>
                <c:pt idx="198">
                  <c:v>65.962501500000002</c:v>
                </c:pt>
                <c:pt idx="199">
                  <c:v>66.125</c:v>
                </c:pt>
                <c:pt idx="200">
                  <c:v>66.662498499999998</c:v>
                </c:pt>
                <c:pt idx="201">
                  <c:v>68.974998499999998</c:v>
                </c:pt>
                <c:pt idx="202">
                  <c:v>74.212501500000002</c:v>
                </c:pt>
                <c:pt idx="203">
                  <c:v>78.9375</c:v>
                </c:pt>
                <c:pt idx="204">
                  <c:v>83.087501500000002</c:v>
                </c:pt>
                <c:pt idx="205">
                  <c:v>84.4375</c:v>
                </c:pt>
                <c:pt idx="206">
                  <c:v>85.6875</c:v>
                </c:pt>
                <c:pt idx="207">
                  <c:v>87.1875</c:v>
                </c:pt>
                <c:pt idx="208">
                  <c:v>87.150001500000002</c:v>
                </c:pt>
                <c:pt idx="209">
                  <c:v>86.849998499999998</c:v>
                </c:pt>
                <c:pt idx="210">
                  <c:v>85.474998499999998</c:v>
                </c:pt>
                <c:pt idx="211">
                  <c:v>83.4375</c:v>
                </c:pt>
                <c:pt idx="212">
                  <c:v>80.787498499999998</c:v>
                </c:pt>
                <c:pt idx="213">
                  <c:v>75.974998499999998</c:v>
                </c:pt>
                <c:pt idx="214">
                  <c:v>73.650001500000002</c:v>
                </c:pt>
                <c:pt idx="215">
                  <c:v>69.637496999999996</c:v>
                </c:pt>
                <c:pt idx="216">
                  <c:v>67.1875</c:v>
                </c:pt>
                <c:pt idx="217">
                  <c:v>66.3125</c:v>
                </c:pt>
                <c:pt idx="218">
                  <c:v>64.950000500000002</c:v>
                </c:pt>
                <c:pt idx="219">
                  <c:v>63.9624995</c:v>
                </c:pt>
                <c:pt idx="220">
                  <c:v>63.487500249999997</c:v>
                </c:pt>
                <c:pt idx="221">
                  <c:v>62.437498749999996</c:v>
                </c:pt>
                <c:pt idx="222">
                  <c:v>62.024999499999993</c:v>
                </c:pt>
                <c:pt idx="223">
                  <c:v>62.112500249999997</c:v>
                </c:pt>
                <c:pt idx="224">
                  <c:v>66.375001999999995</c:v>
                </c:pt>
                <c:pt idx="225">
                  <c:v>71</c:v>
                </c:pt>
                <c:pt idx="226">
                  <c:v>75.212501500000002</c:v>
                </c:pt>
                <c:pt idx="227">
                  <c:v>79.712501500000002</c:v>
                </c:pt>
                <c:pt idx="228">
                  <c:v>83.125</c:v>
                </c:pt>
                <c:pt idx="229">
                  <c:v>85.625</c:v>
                </c:pt>
                <c:pt idx="230">
                  <c:v>87.337501500000002</c:v>
                </c:pt>
                <c:pt idx="231">
                  <c:v>88.462501500000002</c:v>
                </c:pt>
                <c:pt idx="232">
                  <c:v>88.525001500000002</c:v>
                </c:pt>
                <c:pt idx="233">
                  <c:v>87.787498499999998</c:v>
                </c:pt>
                <c:pt idx="234">
                  <c:v>84.275001500000002</c:v>
                </c:pt>
                <c:pt idx="235">
                  <c:v>79.4375</c:v>
                </c:pt>
                <c:pt idx="236">
                  <c:v>74.9375</c:v>
                </c:pt>
                <c:pt idx="237">
                  <c:v>71.262496999999996</c:v>
                </c:pt>
                <c:pt idx="238">
                  <c:v>68.412498499999998</c:v>
                </c:pt>
                <c:pt idx="239">
                  <c:v>66.025001500000002</c:v>
                </c:pt>
                <c:pt idx="240">
                  <c:v>64.825000500000002</c:v>
                </c:pt>
                <c:pt idx="241">
                  <c:v>62.362500250000004</c:v>
                </c:pt>
                <c:pt idx="242">
                  <c:v>62.050000249999997</c:v>
                </c:pt>
                <c:pt idx="243">
                  <c:v>60.987500250000004</c:v>
                </c:pt>
                <c:pt idx="244">
                  <c:v>59.337499499999993</c:v>
                </c:pt>
                <c:pt idx="245">
                  <c:v>59.849997999999999</c:v>
                </c:pt>
                <c:pt idx="246">
                  <c:v>58.874998750000003</c:v>
                </c:pt>
                <c:pt idx="247">
                  <c:v>60.774999499999993</c:v>
                </c:pt>
                <c:pt idx="248">
                  <c:v>66.11249724999999</c:v>
                </c:pt>
                <c:pt idx="249">
                  <c:v>72.787498499999998</c:v>
                </c:pt>
                <c:pt idx="250">
                  <c:v>78.625</c:v>
                </c:pt>
                <c:pt idx="251">
                  <c:v>83.625</c:v>
                </c:pt>
                <c:pt idx="252">
                  <c:v>87.25</c:v>
                </c:pt>
                <c:pt idx="253">
                  <c:v>91.0625</c:v>
                </c:pt>
                <c:pt idx="254">
                  <c:v>92.912498499999998</c:v>
                </c:pt>
                <c:pt idx="255">
                  <c:v>93.125</c:v>
                </c:pt>
                <c:pt idx="256">
                  <c:v>92.4375</c:v>
                </c:pt>
                <c:pt idx="257">
                  <c:v>90.487503000000004</c:v>
                </c:pt>
                <c:pt idx="258">
                  <c:v>86.449996999999996</c:v>
                </c:pt>
                <c:pt idx="259">
                  <c:v>80.849998499999998</c:v>
                </c:pt>
                <c:pt idx="260">
                  <c:v>74</c:v>
                </c:pt>
                <c:pt idx="261">
                  <c:v>70.275001500000002</c:v>
                </c:pt>
                <c:pt idx="262">
                  <c:v>68.362503000000004</c:v>
                </c:pt>
                <c:pt idx="263">
                  <c:v>67.25</c:v>
                </c:pt>
                <c:pt idx="264">
                  <c:v>63.487500249999997</c:v>
                </c:pt>
                <c:pt idx="265">
                  <c:v>63.499998749999996</c:v>
                </c:pt>
                <c:pt idx="266">
                  <c:v>63.4624995</c:v>
                </c:pt>
                <c:pt idx="267">
                  <c:v>63.062498749999996</c:v>
                </c:pt>
                <c:pt idx="268">
                  <c:v>62.087499499999993</c:v>
                </c:pt>
                <c:pt idx="269">
                  <c:v>59.887501</c:v>
                </c:pt>
                <c:pt idx="270">
                  <c:v>61.075001</c:v>
                </c:pt>
                <c:pt idx="271">
                  <c:v>65.662500499999993</c:v>
                </c:pt>
                <c:pt idx="272">
                  <c:v>70.087501500000002</c:v>
                </c:pt>
                <c:pt idx="273">
                  <c:v>74.3125</c:v>
                </c:pt>
                <c:pt idx="274">
                  <c:v>78.399997749999997</c:v>
                </c:pt>
                <c:pt idx="275">
                  <c:v>82.937501749999996</c:v>
                </c:pt>
                <c:pt idx="276">
                  <c:v>84.9375</c:v>
                </c:pt>
                <c:pt idx="277">
                  <c:v>87.150001500000002</c:v>
                </c:pt>
                <c:pt idx="278">
                  <c:v>88.712501500000002</c:v>
                </c:pt>
                <c:pt idx="279">
                  <c:v>88.099998499999998</c:v>
                </c:pt>
                <c:pt idx="280">
                  <c:v>86.037498499999998</c:v>
                </c:pt>
                <c:pt idx="281">
                  <c:v>81.5625</c:v>
                </c:pt>
                <c:pt idx="282">
                  <c:v>76.4375</c:v>
                </c:pt>
                <c:pt idx="283">
                  <c:v>71.962501500000002</c:v>
                </c:pt>
                <c:pt idx="284">
                  <c:v>69.400001500000002</c:v>
                </c:pt>
                <c:pt idx="285">
                  <c:v>68</c:v>
                </c:pt>
                <c:pt idx="286">
                  <c:v>66.625</c:v>
                </c:pt>
                <c:pt idx="287">
                  <c:v>65.875</c:v>
                </c:pt>
                <c:pt idx="288">
                  <c:v>65.087499750000006</c:v>
                </c:pt>
                <c:pt idx="289">
                  <c:v>64.562499750000001</c:v>
                </c:pt>
                <c:pt idx="290">
                  <c:v>63.987501250000001</c:v>
                </c:pt>
                <c:pt idx="291">
                  <c:v>62.874998750000003</c:v>
                </c:pt>
                <c:pt idx="292">
                  <c:v>62.237500249999997</c:v>
                </c:pt>
                <c:pt idx="293">
                  <c:v>61.8999995</c:v>
                </c:pt>
                <c:pt idx="294">
                  <c:v>62.037497999999999</c:v>
                </c:pt>
                <c:pt idx="295">
                  <c:v>66.775001500000002</c:v>
                </c:pt>
                <c:pt idx="296">
                  <c:v>71.5</c:v>
                </c:pt>
                <c:pt idx="297">
                  <c:v>76.1875</c:v>
                </c:pt>
                <c:pt idx="298">
                  <c:v>79.587501500000002</c:v>
                </c:pt>
                <c:pt idx="299">
                  <c:v>82.6875</c:v>
                </c:pt>
                <c:pt idx="300">
                  <c:v>85.462501500000002</c:v>
                </c:pt>
                <c:pt idx="301">
                  <c:v>88.06249824999999</c:v>
                </c:pt>
                <c:pt idx="302">
                  <c:v>89.0625</c:v>
                </c:pt>
                <c:pt idx="303">
                  <c:v>88.974998499999998</c:v>
                </c:pt>
                <c:pt idx="304">
                  <c:v>86.300003000000004</c:v>
                </c:pt>
                <c:pt idx="305">
                  <c:v>82.400001500000002</c:v>
                </c:pt>
                <c:pt idx="306">
                  <c:v>78.099998499999998</c:v>
                </c:pt>
                <c:pt idx="307">
                  <c:v>74.162498499999998</c:v>
                </c:pt>
                <c:pt idx="308">
                  <c:v>70.800003000000004</c:v>
                </c:pt>
                <c:pt idx="309">
                  <c:v>68.537498499999998</c:v>
                </c:pt>
                <c:pt idx="310">
                  <c:v>66.6875</c:v>
                </c:pt>
                <c:pt idx="311">
                  <c:v>64.862499</c:v>
                </c:pt>
                <c:pt idx="312">
                  <c:v>63.850002250000003</c:v>
                </c:pt>
                <c:pt idx="313">
                  <c:v>62.3999995</c:v>
                </c:pt>
                <c:pt idx="314">
                  <c:v>61.999998749999996</c:v>
                </c:pt>
                <c:pt idx="315">
                  <c:v>61.550000249999997</c:v>
                </c:pt>
                <c:pt idx="316">
                  <c:v>60.812498749999996</c:v>
                </c:pt>
                <c:pt idx="317">
                  <c:v>60.425000249999997</c:v>
                </c:pt>
                <c:pt idx="318">
                  <c:v>63.55</c:v>
                </c:pt>
                <c:pt idx="319">
                  <c:v>70.037498499999998</c:v>
                </c:pt>
                <c:pt idx="320">
                  <c:v>75.400001500000002</c:v>
                </c:pt>
                <c:pt idx="321">
                  <c:v>78.9375</c:v>
                </c:pt>
                <c:pt idx="322">
                  <c:v>83.724998499999998</c:v>
                </c:pt>
                <c:pt idx="323">
                  <c:v>87</c:v>
                </c:pt>
                <c:pt idx="324">
                  <c:v>89.5</c:v>
                </c:pt>
                <c:pt idx="325">
                  <c:v>91.5</c:v>
                </c:pt>
                <c:pt idx="326">
                  <c:v>92.824996999999996</c:v>
                </c:pt>
                <c:pt idx="327">
                  <c:v>92.337501500000002</c:v>
                </c:pt>
                <c:pt idx="328">
                  <c:v>91.474998499999998</c:v>
                </c:pt>
                <c:pt idx="329">
                  <c:v>89.037498499999998</c:v>
                </c:pt>
                <c:pt idx="330">
                  <c:v>81.474998499999998</c:v>
                </c:pt>
                <c:pt idx="331">
                  <c:v>76.125</c:v>
                </c:pt>
                <c:pt idx="332">
                  <c:v>73.775001500000002</c:v>
                </c:pt>
                <c:pt idx="333">
                  <c:v>71.0625</c:v>
                </c:pt>
                <c:pt idx="334">
                  <c:v>68.699996999999996</c:v>
                </c:pt>
                <c:pt idx="335">
                  <c:v>66.087501500000002</c:v>
                </c:pt>
                <c:pt idx="336">
                  <c:v>64.875</c:v>
                </c:pt>
                <c:pt idx="337">
                  <c:v>63.187498750000003</c:v>
                </c:pt>
                <c:pt idx="338">
                  <c:v>62.362500249999997</c:v>
                </c:pt>
                <c:pt idx="339">
                  <c:v>61.300000249999997</c:v>
                </c:pt>
                <c:pt idx="340">
                  <c:v>61.1499995</c:v>
                </c:pt>
                <c:pt idx="341">
                  <c:v>60.8374995</c:v>
                </c:pt>
                <c:pt idx="342">
                  <c:v>63.475001500000005</c:v>
                </c:pt>
                <c:pt idx="343">
                  <c:v>70.375</c:v>
                </c:pt>
                <c:pt idx="344">
                  <c:v>77.300003000000004</c:v>
                </c:pt>
                <c:pt idx="345">
                  <c:v>83.4375</c:v>
                </c:pt>
                <c:pt idx="346">
                  <c:v>88.237503000000004</c:v>
                </c:pt>
                <c:pt idx="347">
                  <c:v>91.875</c:v>
                </c:pt>
                <c:pt idx="348">
                  <c:v>95.599998499999998</c:v>
                </c:pt>
                <c:pt idx="349">
                  <c:v>97.275001500000002</c:v>
                </c:pt>
                <c:pt idx="350">
                  <c:v>97.275001500000002</c:v>
                </c:pt>
                <c:pt idx="351">
                  <c:v>97.287498499999998</c:v>
                </c:pt>
                <c:pt idx="352">
                  <c:v>96.849998499999998</c:v>
                </c:pt>
                <c:pt idx="353">
                  <c:v>94.925003000000004</c:v>
                </c:pt>
                <c:pt idx="354">
                  <c:v>88.849998499999998</c:v>
                </c:pt>
                <c:pt idx="355">
                  <c:v>85.912498499999998</c:v>
                </c:pt>
                <c:pt idx="356">
                  <c:v>83.25</c:v>
                </c:pt>
                <c:pt idx="357">
                  <c:v>78.1875</c:v>
                </c:pt>
                <c:pt idx="358">
                  <c:v>74.462501500000002</c:v>
                </c:pt>
                <c:pt idx="359">
                  <c:v>72.974998499999998</c:v>
                </c:pt>
                <c:pt idx="360">
                  <c:v>70.375</c:v>
                </c:pt>
                <c:pt idx="361">
                  <c:v>67.9375</c:v>
                </c:pt>
                <c:pt idx="362">
                  <c:v>66.974998499999998</c:v>
                </c:pt>
                <c:pt idx="363">
                  <c:v>64.949998749999992</c:v>
                </c:pt>
                <c:pt idx="364">
                  <c:v>63.562498749999996</c:v>
                </c:pt>
                <c:pt idx="365">
                  <c:v>64.025001500000002</c:v>
                </c:pt>
                <c:pt idx="366">
                  <c:v>66.037500499999993</c:v>
                </c:pt>
                <c:pt idx="367">
                  <c:v>71.599998499999998</c:v>
                </c:pt>
                <c:pt idx="368">
                  <c:v>79.4375</c:v>
                </c:pt>
                <c:pt idx="369">
                  <c:v>86.0625</c:v>
                </c:pt>
                <c:pt idx="370">
                  <c:v>90.162498499999998</c:v>
                </c:pt>
                <c:pt idx="371">
                  <c:v>94</c:v>
                </c:pt>
                <c:pt idx="372">
                  <c:v>96.75</c:v>
                </c:pt>
                <c:pt idx="373">
                  <c:v>98.512496999999996</c:v>
                </c:pt>
                <c:pt idx="374">
                  <c:v>99.6875</c:v>
                </c:pt>
                <c:pt idx="375">
                  <c:v>99.925003000000004</c:v>
                </c:pt>
                <c:pt idx="376">
                  <c:v>98.375</c:v>
                </c:pt>
                <c:pt idx="377">
                  <c:v>96.349998499999998</c:v>
                </c:pt>
                <c:pt idx="378">
                  <c:v>88.525001500000002</c:v>
                </c:pt>
                <c:pt idx="379">
                  <c:v>88.712501500000002</c:v>
                </c:pt>
                <c:pt idx="380">
                  <c:v>84.637496999999996</c:v>
                </c:pt>
                <c:pt idx="381">
                  <c:v>79.875</c:v>
                </c:pt>
                <c:pt idx="382">
                  <c:v>76.8125</c:v>
                </c:pt>
                <c:pt idx="383">
                  <c:v>63.987500249999997</c:v>
                </c:pt>
              </c:numCache>
            </c:numRef>
          </c:xVal>
          <c:yVal>
            <c:numRef>
              <c:f>MALCOLM_for_graph!$E$1850:$E$2233</c:f>
              <c:numCache>
                <c:formatCode>General</c:formatCode>
                <c:ptCount val="384"/>
                <c:pt idx="0">
                  <c:v>39343.712876072066</c:v>
                </c:pt>
                <c:pt idx="1">
                  <c:v>6415.7814560492006</c:v>
                </c:pt>
                <c:pt idx="2">
                  <c:v>6190.2246641230995</c:v>
                </c:pt>
                <c:pt idx="3">
                  <c:v>4914.4310947908834</c:v>
                </c:pt>
                <c:pt idx="4">
                  <c:v>6398.9451503159607</c:v>
                </c:pt>
                <c:pt idx="5">
                  <c:v>5488.0814365434653</c:v>
                </c:pt>
                <c:pt idx="6">
                  <c:v>4758.9739817488044</c:v>
                </c:pt>
                <c:pt idx="7">
                  <c:v>4586.5021669244443</c:v>
                </c:pt>
                <c:pt idx="8">
                  <c:v>6503.9355228023851</c:v>
                </c:pt>
                <c:pt idx="9">
                  <c:v>6046.8808247201468</c:v>
                </c:pt>
                <c:pt idx="10">
                  <c:v>6587.3070663496346</c:v>
                </c:pt>
                <c:pt idx="11">
                  <c:v>4800.8019154996109</c:v>
                </c:pt>
                <c:pt idx="12">
                  <c:v>24356.064879872611</c:v>
                </c:pt>
                <c:pt idx="13">
                  <c:v>37071.056429142671</c:v>
                </c:pt>
                <c:pt idx="14">
                  <c:v>53444.738816535857</c:v>
                </c:pt>
                <c:pt idx="15">
                  <c:v>61778.192083452115</c:v>
                </c:pt>
                <c:pt idx="16">
                  <c:v>58899.202661627962</c:v>
                </c:pt>
                <c:pt idx="17">
                  <c:v>64783.921442410923</c:v>
                </c:pt>
                <c:pt idx="18">
                  <c:v>58061.822451930944</c:v>
                </c:pt>
                <c:pt idx="19">
                  <c:v>44530.431922161319</c:v>
                </c:pt>
                <c:pt idx="20">
                  <c:v>25998.125080112546</c:v>
                </c:pt>
                <c:pt idx="21">
                  <c:v>7929.5990904627306</c:v>
                </c:pt>
                <c:pt idx="22">
                  <c:v>8073.7695776430774</c:v>
                </c:pt>
                <c:pt idx="23">
                  <c:v>6470.445530204508</c:v>
                </c:pt>
                <c:pt idx="24">
                  <c:v>6950.3199804989563</c:v>
                </c:pt>
                <c:pt idx="25">
                  <c:v>6427.4632005760013</c:v>
                </c:pt>
                <c:pt idx="26">
                  <c:v>5805.5681165188089</c:v>
                </c:pt>
                <c:pt idx="27">
                  <c:v>4705.8706231243286</c:v>
                </c:pt>
                <c:pt idx="28">
                  <c:v>6667.9933318810254</c:v>
                </c:pt>
                <c:pt idx="29">
                  <c:v>5307.4445480469649</c:v>
                </c:pt>
                <c:pt idx="30">
                  <c:v>5043.4098727839246</c:v>
                </c:pt>
                <c:pt idx="31">
                  <c:v>4963.4634541371315</c:v>
                </c:pt>
                <c:pt idx="32">
                  <c:v>5534.570109916981</c:v>
                </c:pt>
                <c:pt idx="33">
                  <c:v>5528.7036240948901</c:v>
                </c:pt>
                <c:pt idx="34">
                  <c:v>6043.5923193598092</c:v>
                </c:pt>
                <c:pt idx="35">
                  <c:v>11344.542535293927</c:v>
                </c:pt>
                <c:pt idx="36">
                  <c:v>36931.980371135054</c:v>
                </c:pt>
                <c:pt idx="37">
                  <c:v>50423.714442561519</c:v>
                </c:pt>
                <c:pt idx="38">
                  <c:v>63892.57409605151</c:v>
                </c:pt>
                <c:pt idx="39">
                  <c:v>71133.40326198886</c:v>
                </c:pt>
                <c:pt idx="40">
                  <c:v>76779.085767083539</c:v>
                </c:pt>
                <c:pt idx="41">
                  <c:v>75435.963911433093</c:v>
                </c:pt>
                <c:pt idx="42">
                  <c:v>76913.178734057146</c:v>
                </c:pt>
                <c:pt idx="43">
                  <c:v>62834.452989528574</c:v>
                </c:pt>
                <c:pt idx="44">
                  <c:v>46382.609539071847</c:v>
                </c:pt>
                <c:pt idx="45">
                  <c:v>24716.817088440232</c:v>
                </c:pt>
                <c:pt idx="46">
                  <c:v>9813.0574470707743</c:v>
                </c:pt>
                <c:pt idx="47">
                  <c:v>7073.8541412863196</c:v>
                </c:pt>
                <c:pt idx="48">
                  <c:v>6453.0271422518763</c:v>
                </c:pt>
                <c:pt idx="49">
                  <c:v>6494.9681181109263</c:v>
                </c:pt>
                <c:pt idx="50">
                  <c:v>7558.2874570001068</c:v>
                </c:pt>
                <c:pt idx="51">
                  <c:v>5800.9311412175139</c:v>
                </c:pt>
                <c:pt idx="52">
                  <c:v>6443.4941465509164</c:v>
                </c:pt>
                <c:pt idx="53">
                  <c:v>4947.2435438121502</c:v>
                </c:pt>
                <c:pt idx="54">
                  <c:v>3967.7550303482176</c:v>
                </c:pt>
                <c:pt idx="55">
                  <c:v>4576.8952407437373</c:v>
                </c:pt>
                <c:pt idx="56">
                  <c:v>5530.4510339445187</c:v>
                </c:pt>
                <c:pt idx="57">
                  <c:v>6563.5247605119057</c:v>
                </c:pt>
                <c:pt idx="58">
                  <c:v>9769.7491913624472</c:v>
                </c:pt>
                <c:pt idx="59">
                  <c:v>14445.40771071935</c:v>
                </c:pt>
                <c:pt idx="60">
                  <c:v>35763.008343907401</c:v>
                </c:pt>
                <c:pt idx="61">
                  <c:v>50214.842959676156</c:v>
                </c:pt>
                <c:pt idx="62">
                  <c:v>65774.314882686187</c:v>
                </c:pt>
                <c:pt idx="63">
                  <c:v>77885.715766403737</c:v>
                </c:pt>
                <c:pt idx="64">
                  <c:v>87278.870287615864</c:v>
                </c:pt>
                <c:pt idx="65">
                  <c:v>85546.932092792456</c:v>
                </c:pt>
                <c:pt idx="66">
                  <c:v>82939.398605429684</c:v>
                </c:pt>
                <c:pt idx="67">
                  <c:v>74303.706394433</c:v>
                </c:pt>
                <c:pt idx="68">
                  <c:v>57095.46198317442</c:v>
                </c:pt>
                <c:pt idx="69">
                  <c:v>34061.348559664279</c:v>
                </c:pt>
                <c:pt idx="70">
                  <c:v>16379.601535750176</c:v>
                </c:pt>
                <c:pt idx="71">
                  <c:v>8241.5379045789305</c:v>
                </c:pt>
                <c:pt idx="72">
                  <c:v>5701.0469872109716</c:v>
                </c:pt>
                <c:pt idx="73">
                  <c:v>6007.1032537499204</c:v>
                </c:pt>
                <c:pt idx="74">
                  <c:v>8098.0021999898599</c:v>
                </c:pt>
                <c:pt idx="75">
                  <c:v>6506.7961061619335</c:v>
                </c:pt>
                <c:pt idx="76">
                  <c:v>7804.7569669781087</c:v>
                </c:pt>
                <c:pt idx="77">
                  <c:v>6654.180950446058</c:v>
                </c:pt>
                <c:pt idx="78">
                  <c:v>4696.4639594263108</c:v>
                </c:pt>
                <c:pt idx="79">
                  <c:v>4114.9481818248605</c:v>
                </c:pt>
                <c:pt idx="80">
                  <c:v>5090.9904646309878</c:v>
                </c:pt>
                <c:pt idx="81">
                  <c:v>5287.9135487303729</c:v>
                </c:pt>
                <c:pt idx="82">
                  <c:v>9455.1767696466995</c:v>
                </c:pt>
                <c:pt idx="83">
                  <c:v>24105.180760807543</c:v>
                </c:pt>
                <c:pt idx="84">
                  <c:v>58572.817056168045</c:v>
                </c:pt>
                <c:pt idx="85">
                  <c:v>65309.844355513902</c:v>
                </c:pt>
                <c:pt idx="86">
                  <c:v>93599.068439793962</c:v>
                </c:pt>
                <c:pt idx="87">
                  <c:v>89156.314808543248</c:v>
                </c:pt>
                <c:pt idx="88">
                  <c:v>104374.18932367307</c:v>
                </c:pt>
                <c:pt idx="89">
                  <c:v>99410.468922749453</c:v>
                </c:pt>
                <c:pt idx="90">
                  <c:v>105433.13608779726</c:v>
                </c:pt>
                <c:pt idx="91">
                  <c:v>90266.102683491263</c:v>
                </c:pt>
                <c:pt idx="92">
                  <c:v>80009.290361217092</c:v>
                </c:pt>
                <c:pt idx="93">
                  <c:v>49379.620530032778</c:v>
                </c:pt>
                <c:pt idx="94">
                  <c:v>33311.250722352364</c:v>
                </c:pt>
                <c:pt idx="95">
                  <c:v>20186.895378660229</c:v>
                </c:pt>
                <c:pt idx="96">
                  <c:v>11123.520255535437</c:v>
                </c:pt>
                <c:pt idx="97">
                  <c:v>113133.19949682712</c:v>
                </c:pt>
                <c:pt idx="98">
                  <c:v>81323.334524193226</c:v>
                </c:pt>
                <c:pt idx="99">
                  <c:v>63270.081072633053</c:v>
                </c:pt>
                <c:pt idx="100">
                  <c:v>47254.873380854762</c:v>
                </c:pt>
                <c:pt idx="101">
                  <c:v>34519.135768753316</c:v>
                </c:pt>
                <c:pt idx="102">
                  <c:v>34711.808837366014</c:v>
                </c:pt>
                <c:pt idx="103">
                  <c:v>30445.776849664002</c:v>
                </c:pt>
                <c:pt idx="104">
                  <c:v>32386.311492834182</c:v>
                </c:pt>
                <c:pt idx="105">
                  <c:v>39805.976387395742</c:v>
                </c:pt>
                <c:pt idx="106">
                  <c:v>48745.703938483312</c:v>
                </c:pt>
                <c:pt idx="107">
                  <c:v>80062.658929621583</c:v>
                </c:pt>
                <c:pt idx="108">
                  <c:v>87105.33504685908</c:v>
                </c:pt>
                <c:pt idx="109">
                  <c:v>107550.46821335134</c:v>
                </c:pt>
                <c:pt idx="110">
                  <c:v>111673.50170740021</c:v>
                </c:pt>
                <c:pt idx="111">
                  <c:v>131913.80227851658</c:v>
                </c:pt>
                <c:pt idx="112">
                  <c:v>127071.38486592313</c:v>
                </c:pt>
                <c:pt idx="113">
                  <c:v>129335.43459645049</c:v>
                </c:pt>
                <c:pt idx="114">
                  <c:v>114993.18050176387</c:v>
                </c:pt>
                <c:pt idx="115">
                  <c:v>105090.87127973381</c:v>
                </c:pt>
                <c:pt idx="116">
                  <c:v>70582.456179862056</c:v>
                </c:pt>
                <c:pt idx="117">
                  <c:v>46585.56269605393</c:v>
                </c:pt>
                <c:pt idx="118">
                  <c:v>27662.451424781044</c:v>
                </c:pt>
                <c:pt idx="119">
                  <c:v>21059.012731901734</c:v>
                </c:pt>
                <c:pt idx="120">
                  <c:v>17157.608365367774</c:v>
                </c:pt>
                <c:pt idx="121">
                  <c:v>13399.156548981005</c:v>
                </c:pt>
                <c:pt idx="122">
                  <c:v>12307.278872970886</c:v>
                </c:pt>
                <c:pt idx="123">
                  <c:v>7290.0697729194353</c:v>
                </c:pt>
                <c:pt idx="124">
                  <c:v>10919.33334169097</c:v>
                </c:pt>
                <c:pt idx="125">
                  <c:v>9425.6432312627858</c:v>
                </c:pt>
                <c:pt idx="126">
                  <c:v>6965.8871037500694</c:v>
                </c:pt>
                <c:pt idx="127">
                  <c:v>7090.4055824628467</c:v>
                </c:pt>
                <c:pt idx="128">
                  <c:v>6265.2070640892143</c:v>
                </c:pt>
                <c:pt idx="129">
                  <c:v>7230.9264529159691</c:v>
                </c:pt>
                <c:pt idx="130">
                  <c:v>16684.051385532061</c:v>
                </c:pt>
                <c:pt idx="131">
                  <c:v>26404.033903900916</c:v>
                </c:pt>
                <c:pt idx="132">
                  <c:v>64912.48507339121</c:v>
                </c:pt>
                <c:pt idx="133">
                  <c:v>76682.184523364936</c:v>
                </c:pt>
                <c:pt idx="134">
                  <c:v>85891.441140589057</c:v>
                </c:pt>
                <c:pt idx="135">
                  <c:v>110098.9153165871</c:v>
                </c:pt>
                <c:pt idx="136">
                  <c:v>110969.38694366004</c:v>
                </c:pt>
                <c:pt idx="137">
                  <c:v>108706.01181782669</c:v>
                </c:pt>
                <c:pt idx="138">
                  <c:v>92410.571836603529</c:v>
                </c:pt>
                <c:pt idx="139">
                  <c:v>82353.370245906743</c:v>
                </c:pt>
                <c:pt idx="140">
                  <c:v>48918.051750125647</c:v>
                </c:pt>
                <c:pt idx="141">
                  <c:v>23045.946675843661</c:v>
                </c:pt>
                <c:pt idx="142">
                  <c:v>15486.231361359749</c:v>
                </c:pt>
                <c:pt idx="143">
                  <c:v>11577.643531624166</c:v>
                </c:pt>
                <c:pt idx="144">
                  <c:v>10082.000487449141</c:v>
                </c:pt>
                <c:pt idx="145">
                  <c:v>11004.175207021701</c:v>
                </c:pt>
                <c:pt idx="146">
                  <c:v>11876.519299719981</c:v>
                </c:pt>
                <c:pt idx="147">
                  <c:v>14254.085149020091</c:v>
                </c:pt>
                <c:pt idx="148">
                  <c:v>11618.825084429767</c:v>
                </c:pt>
                <c:pt idx="149">
                  <c:v>9337.1991376895949</c:v>
                </c:pt>
                <c:pt idx="150">
                  <c:v>4853.3301874936551</c:v>
                </c:pt>
                <c:pt idx="151">
                  <c:v>4674.6105378804023</c:v>
                </c:pt>
                <c:pt idx="152">
                  <c:v>6691.7783802945205</c:v>
                </c:pt>
                <c:pt idx="153">
                  <c:v>9601.1906528870641</c:v>
                </c:pt>
                <c:pt idx="154">
                  <c:v>13797.832892447843</c:v>
                </c:pt>
                <c:pt idx="155">
                  <c:v>24719.829559995986</c:v>
                </c:pt>
                <c:pt idx="156">
                  <c:v>46749.676220151188</c:v>
                </c:pt>
                <c:pt idx="157">
                  <c:v>64393.134904304403</c:v>
                </c:pt>
                <c:pt idx="158">
                  <c:v>90847.408537462354</c:v>
                </c:pt>
                <c:pt idx="159">
                  <c:v>106668.34248278885</c:v>
                </c:pt>
                <c:pt idx="160">
                  <c:v>107228.61177613563</c:v>
                </c:pt>
                <c:pt idx="161">
                  <c:v>108476.93778307636</c:v>
                </c:pt>
                <c:pt idx="162">
                  <c:v>108272.7333080384</c:v>
                </c:pt>
                <c:pt idx="163">
                  <c:v>90626.026669863975</c:v>
                </c:pt>
                <c:pt idx="164">
                  <c:v>62035.757136068147</c:v>
                </c:pt>
                <c:pt idx="165">
                  <c:v>43039.570740326504</c:v>
                </c:pt>
                <c:pt idx="166">
                  <c:v>26319.200306204577</c:v>
                </c:pt>
                <c:pt idx="167">
                  <c:v>17415.162114808038</c:v>
                </c:pt>
                <c:pt idx="168">
                  <c:v>16139.737283744396</c:v>
                </c:pt>
                <c:pt idx="169">
                  <c:v>12723.254688043737</c:v>
                </c:pt>
                <c:pt idx="170">
                  <c:v>9706.3127443729863</c:v>
                </c:pt>
                <c:pt idx="171">
                  <c:v>9985.2454264163916</c:v>
                </c:pt>
                <c:pt idx="172">
                  <c:v>12050.065694670255</c:v>
                </c:pt>
                <c:pt idx="173">
                  <c:v>8648.6950753082529</c:v>
                </c:pt>
                <c:pt idx="174">
                  <c:v>6309.8943090779194</c:v>
                </c:pt>
                <c:pt idx="175">
                  <c:v>6626.2849860000269</c:v>
                </c:pt>
                <c:pt idx="176">
                  <c:v>7265.5486025446298</c:v>
                </c:pt>
                <c:pt idx="177">
                  <c:v>10963.091862076988</c:v>
                </c:pt>
                <c:pt idx="178">
                  <c:v>17907.776106704812</c:v>
                </c:pt>
                <c:pt idx="179">
                  <c:v>34176.551311296949</c:v>
                </c:pt>
                <c:pt idx="180">
                  <c:v>64496.771045218906</c:v>
                </c:pt>
                <c:pt idx="181">
                  <c:v>67435.769423114252</c:v>
                </c:pt>
                <c:pt idx="182">
                  <c:v>94726.131968470436</c:v>
                </c:pt>
                <c:pt idx="183">
                  <c:v>98578.169112877658</c:v>
                </c:pt>
                <c:pt idx="184">
                  <c:v>117079.93953553811</c:v>
                </c:pt>
                <c:pt idx="185">
                  <c:v>98548.654388230003</c:v>
                </c:pt>
                <c:pt idx="186">
                  <c:v>95368.210595906843</c:v>
                </c:pt>
                <c:pt idx="187">
                  <c:v>79737.594048214116</c:v>
                </c:pt>
                <c:pt idx="188">
                  <c:v>68156.600293410724</c:v>
                </c:pt>
                <c:pt idx="189">
                  <c:v>33796.267854548889</c:v>
                </c:pt>
                <c:pt idx="190">
                  <c:v>23765.233758993694</c:v>
                </c:pt>
                <c:pt idx="191">
                  <c:v>17304.047246530856</c:v>
                </c:pt>
                <c:pt idx="192">
                  <c:v>13999.972529670917</c:v>
                </c:pt>
                <c:pt idx="193">
                  <c:v>16178.836551010394</c:v>
                </c:pt>
                <c:pt idx="194">
                  <c:v>12395.289950756311</c:v>
                </c:pt>
                <c:pt idx="195">
                  <c:v>12080.430031786946</c:v>
                </c:pt>
                <c:pt idx="196">
                  <c:v>12757.346109049009</c:v>
                </c:pt>
                <c:pt idx="197">
                  <c:v>11755.011133714277</c:v>
                </c:pt>
                <c:pt idx="198">
                  <c:v>10093.503027012759</c:v>
                </c:pt>
                <c:pt idx="199">
                  <c:v>7730.9715149310196</c:v>
                </c:pt>
                <c:pt idx="200">
                  <c:v>13150.559426184373</c:v>
                </c:pt>
                <c:pt idx="201">
                  <c:v>18569.227987680013</c:v>
                </c:pt>
                <c:pt idx="202">
                  <c:v>38557.000651246643</c:v>
                </c:pt>
                <c:pt idx="203">
                  <c:v>55099.036738450362</c:v>
                </c:pt>
                <c:pt idx="204">
                  <c:v>85120.729941322599</c:v>
                </c:pt>
                <c:pt idx="205">
                  <c:v>80781.175694570105</c:v>
                </c:pt>
                <c:pt idx="206">
                  <c:v>100936.14292078155</c:v>
                </c:pt>
                <c:pt idx="207">
                  <c:v>88623.512471722512</c:v>
                </c:pt>
                <c:pt idx="208">
                  <c:v>110489.83742967081</c:v>
                </c:pt>
                <c:pt idx="209">
                  <c:v>90216.242220209984</c:v>
                </c:pt>
                <c:pt idx="210">
                  <c:v>105779.00714947146</c:v>
                </c:pt>
                <c:pt idx="211">
                  <c:v>76804.591602854081</c:v>
                </c:pt>
                <c:pt idx="212">
                  <c:v>66896.41976158529</c:v>
                </c:pt>
                <c:pt idx="213">
                  <c:v>38541.96430364906</c:v>
                </c:pt>
                <c:pt idx="214">
                  <c:v>30585.894380031888</c:v>
                </c:pt>
                <c:pt idx="215">
                  <c:v>17125.281210753954</c:v>
                </c:pt>
                <c:pt idx="216">
                  <c:v>14019.960232152956</c:v>
                </c:pt>
                <c:pt idx="217">
                  <c:v>13970.192375893665</c:v>
                </c:pt>
                <c:pt idx="218">
                  <c:v>10389.307377554043</c:v>
                </c:pt>
                <c:pt idx="219">
                  <c:v>9710.9875572564451</c:v>
                </c:pt>
                <c:pt idx="220">
                  <c:v>8638.083502110725</c:v>
                </c:pt>
                <c:pt idx="221">
                  <c:v>7821.4123420938704</c:v>
                </c:pt>
                <c:pt idx="222">
                  <c:v>8499.2862892435551</c:v>
                </c:pt>
                <c:pt idx="223">
                  <c:v>6999.6964082806171</c:v>
                </c:pt>
                <c:pt idx="224">
                  <c:v>11672.548391423708</c:v>
                </c:pt>
                <c:pt idx="225">
                  <c:v>16852.720728799606</c:v>
                </c:pt>
                <c:pt idx="226">
                  <c:v>40413.479914228912</c:v>
                </c:pt>
                <c:pt idx="227">
                  <c:v>61682.841794572676</c:v>
                </c:pt>
                <c:pt idx="228">
                  <c:v>72051.106630201626</c:v>
                </c:pt>
                <c:pt idx="229">
                  <c:v>98078.289073835957</c:v>
                </c:pt>
                <c:pt idx="230">
                  <c:v>97480.378276772375</c:v>
                </c:pt>
                <c:pt idx="231">
                  <c:v>110095.71971612309</c:v>
                </c:pt>
                <c:pt idx="232">
                  <c:v>104343.30702916189</c:v>
                </c:pt>
                <c:pt idx="233">
                  <c:v>108404.9206330531</c:v>
                </c:pt>
                <c:pt idx="234">
                  <c:v>87139.657120730335</c:v>
                </c:pt>
                <c:pt idx="235">
                  <c:v>59382.921794375266</c:v>
                </c:pt>
                <c:pt idx="236">
                  <c:v>38489.155207112904</c:v>
                </c:pt>
                <c:pt idx="237">
                  <c:v>26482.767988864445</c:v>
                </c:pt>
                <c:pt idx="238">
                  <c:v>17065.20116908443</c:v>
                </c:pt>
                <c:pt idx="239">
                  <c:v>13664.950561258072</c:v>
                </c:pt>
                <c:pt idx="240">
                  <c:v>11096.942925408908</c:v>
                </c:pt>
                <c:pt idx="241">
                  <c:v>10760.231319351642</c:v>
                </c:pt>
                <c:pt idx="242">
                  <c:v>12368.466637284055</c:v>
                </c:pt>
                <c:pt idx="243">
                  <c:v>11450.744655259918</c:v>
                </c:pt>
                <c:pt idx="244">
                  <c:v>7420.7516732260246</c:v>
                </c:pt>
                <c:pt idx="245">
                  <c:v>9469.7285188903315</c:v>
                </c:pt>
                <c:pt idx="246">
                  <c:v>7023.0377231454568</c:v>
                </c:pt>
                <c:pt idx="247">
                  <c:v>7781.2052476106674</c:v>
                </c:pt>
                <c:pt idx="248">
                  <c:v>9621.5843967972378</c:v>
                </c:pt>
                <c:pt idx="249">
                  <c:v>12419.742998913873</c:v>
                </c:pt>
                <c:pt idx="250">
                  <c:v>46542.975250996955</c:v>
                </c:pt>
                <c:pt idx="251">
                  <c:v>66660.445137501563</c:v>
                </c:pt>
                <c:pt idx="252">
                  <c:v>83509.746752960462</c:v>
                </c:pt>
                <c:pt idx="253">
                  <c:v>96596.881655732403</c:v>
                </c:pt>
                <c:pt idx="254">
                  <c:v>117772.97932113586</c:v>
                </c:pt>
                <c:pt idx="255">
                  <c:v>110862.60574013714</c:v>
                </c:pt>
                <c:pt idx="256">
                  <c:v>116824.52072524805</c:v>
                </c:pt>
                <c:pt idx="257">
                  <c:v>102299.16452123444</c:v>
                </c:pt>
                <c:pt idx="258">
                  <c:v>99480.072351856696</c:v>
                </c:pt>
                <c:pt idx="259">
                  <c:v>63111.777100725085</c:v>
                </c:pt>
                <c:pt idx="260">
                  <c:v>38933.659863871711</c:v>
                </c:pt>
                <c:pt idx="261">
                  <c:v>17691.179578770498</c:v>
                </c:pt>
                <c:pt idx="262">
                  <c:v>13775.424289885272</c:v>
                </c:pt>
                <c:pt idx="263">
                  <c:v>13885.066637168527</c:v>
                </c:pt>
                <c:pt idx="264">
                  <c:v>28026.193735057917</c:v>
                </c:pt>
                <c:pt idx="265">
                  <c:v>22499.608056679492</c:v>
                </c:pt>
                <c:pt idx="266">
                  <c:v>18582.901045165752</c:v>
                </c:pt>
                <c:pt idx="267">
                  <c:v>15401.465843155254</c:v>
                </c:pt>
                <c:pt idx="268">
                  <c:v>13109.880765575337</c:v>
                </c:pt>
                <c:pt idx="269">
                  <c:v>10518.310652651362</c:v>
                </c:pt>
                <c:pt idx="270">
                  <c:v>14326.113957706782</c:v>
                </c:pt>
                <c:pt idx="271">
                  <c:v>19241.70571663346</c:v>
                </c:pt>
                <c:pt idx="272">
                  <c:v>20798.116786429819</c:v>
                </c:pt>
                <c:pt idx="273">
                  <c:v>32768.07002195291</c:v>
                </c:pt>
                <c:pt idx="274">
                  <c:v>54630.732860454926</c:v>
                </c:pt>
                <c:pt idx="275">
                  <c:v>75668.135362221801</c:v>
                </c:pt>
                <c:pt idx="276">
                  <c:v>87195.07528504837</c:v>
                </c:pt>
                <c:pt idx="277">
                  <c:v>98487.106279708678</c:v>
                </c:pt>
                <c:pt idx="278">
                  <c:v>104600.92521057455</c:v>
                </c:pt>
                <c:pt idx="279">
                  <c:v>104516.60558227419</c:v>
                </c:pt>
                <c:pt idx="280">
                  <c:v>92241.69017150905</c:v>
                </c:pt>
                <c:pt idx="281">
                  <c:v>71457.494247317212</c:v>
                </c:pt>
                <c:pt idx="282">
                  <c:v>40699.006804860801</c:v>
                </c:pt>
                <c:pt idx="283">
                  <c:v>25221.878499684455</c:v>
                </c:pt>
                <c:pt idx="284">
                  <c:v>17229.707271515992</c:v>
                </c:pt>
                <c:pt idx="285">
                  <c:v>15042.588586500951</c:v>
                </c:pt>
                <c:pt idx="286">
                  <c:v>14904.558418809605</c:v>
                </c:pt>
                <c:pt idx="287">
                  <c:v>13451.988621427281</c:v>
                </c:pt>
                <c:pt idx="288">
                  <c:v>12261.905825983617</c:v>
                </c:pt>
                <c:pt idx="289">
                  <c:v>12773.216463806773</c:v>
                </c:pt>
                <c:pt idx="290">
                  <c:v>13045.988601339182</c:v>
                </c:pt>
                <c:pt idx="291">
                  <c:v>11359.984455215152</c:v>
                </c:pt>
                <c:pt idx="292">
                  <c:v>9820.0092632239648</c:v>
                </c:pt>
                <c:pt idx="293">
                  <c:v>7933.2415065242149</c:v>
                </c:pt>
                <c:pt idx="294">
                  <c:v>10352.294977095735</c:v>
                </c:pt>
                <c:pt idx="295">
                  <c:v>10224.730263658588</c:v>
                </c:pt>
                <c:pt idx="296">
                  <c:v>17838.377977709464</c:v>
                </c:pt>
                <c:pt idx="297">
                  <c:v>29877.155517949537</c:v>
                </c:pt>
                <c:pt idx="298">
                  <c:v>49565.556393470135</c:v>
                </c:pt>
                <c:pt idx="299">
                  <c:v>55757.75977790929</c:v>
                </c:pt>
                <c:pt idx="300">
                  <c:v>80979.113401571711</c:v>
                </c:pt>
                <c:pt idx="301">
                  <c:v>80904.703453367896</c:v>
                </c:pt>
                <c:pt idx="302">
                  <c:v>102623.65821770334</c:v>
                </c:pt>
                <c:pt idx="303">
                  <c:v>93166.203736152034</c:v>
                </c:pt>
                <c:pt idx="304">
                  <c:v>86732.841736892675</c:v>
                </c:pt>
                <c:pt idx="305">
                  <c:v>67017.886752832244</c:v>
                </c:pt>
                <c:pt idx="306">
                  <c:v>45855.362076360601</c:v>
                </c:pt>
                <c:pt idx="307">
                  <c:v>29000.174688765674</c:v>
                </c:pt>
                <c:pt idx="308">
                  <c:v>17729.501319122755</c:v>
                </c:pt>
                <c:pt idx="309">
                  <c:v>12028.220716698052</c:v>
                </c:pt>
                <c:pt idx="310">
                  <c:v>11668.689861556981</c:v>
                </c:pt>
                <c:pt idx="311">
                  <c:v>14134.017695944574</c:v>
                </c:pt>
                <c:pt idx="312">
                  <c:v>11409.021851825688</c:v>
                </c:pt>
                <c:pt idx="313">
                  <c:v>15346.676728913817</c:v>
                </c:pt>
                <c:pt idx="314">
                  <c:v>8284.3647959309947</c:v>
                </c:pt>
                <c:pt idx="315">
                  <c:v>7514.1119644041119</c:v>
                </c:pt>
                <c:pt idx="316">
                  <c:v>7772.0943824126689</c:v>
                </c:pt>
                <c:pt idx="317">
                  <c:v>8098.819233921864</c:v>
                </c:pt>
                <c:pt idx="318">
                  <c:v>9239.1159968131651</c:v>
                </c:pt>
                <c:pt idx="319">
                  <c:v>15481.765907526569</c:v>
                </c:pt>
                <c:pt idx="320">
                  <c:v>25783.769852889323</c:v>
                </c:pt>
                <c:pt idx="321">
                  <c:v>49780.86129568288</c:v>
                </c:pt>
                <c:pt idx="322">
                  <c:v>59689.042651232601</c:v>
                </c:pt>
                <c:pt idx="323">
                  <c:v>86549.339520038106</c:v>
                </c:pt>
                <c:pt idx="324">
                  <c:v>87715.215294683177</c:v>
                </c:pt>
                <c:pt idx="325">
                  <c:v>110031.39996168447</c:v>
                </c:pt>
                <c:pt idx="326">
                  <c:v>101210.68845153344</c:v>
                </c:pt>
                <c:pt idx="327">
                  <c:v>120570.91669950669</c:v>
                </c:pt>
                <c:pt idx="328">
                  <c:v>98331.641793674309</c:v>
                </c:pt>
                <c:pt idx="329">
                  <c:v>97441.203858134133</c:v>
                </c:pt>
                <c:pt idx="330">
                  <c:v>53888.058496288955</c:v>
                </c:pt>
                <c:pt idx="331">
                  <c:v>42775.182707354019</c:v>
                </c:pt>
                <c:pt idx="332">
                  <c:v>29302.16101992644</c:v>
                </c:pt>
                <c:pt idx="333">
                  <c:v>22081.115794417361</c:v>
                </c:pt>
                <c:pt idx="334">
                  <c:v>18698.217848647371</c:v>
                </c:pt>
                <c:pt idx="335">
                  <c:v>17334.116462375328</c:v>
                </c:pt>
                <c:pt idx="336">
                  <c:v>14566.004321415305</c:v>
                </c:pt>
                <c:pt idx="337">
                  <c:v>17633.153000822316</c:v>
                </c:pt>
                <c:pt idx="338">
                  <c:v>9661.8378437954198</c:v>
                </c:pt>
                <c:pt idx="339">
                  <c:v>4902.5794730438502</c:v>
                </c:pt>
                <c:pt idx="340">
                  <c:v>7568.0578181459168</c:v>
                </c:pt>
                <c:pt idx="341">
                  <c:v>7261.2282157752452</c:v>
                </c:pt>
                <c:pt idx="342">
                  <c:v>11196.72175622806</c:v>
                </c:pt>
                <c:pt idx="343">
                  <c:v>18796.940137664489</c:v>
                </c:pt>
                <c:pt idx="344">
                  <c:v>22099.931403146729</c:v>
                </c:pt>
                <c:pt idx="345">
                  <c:v>62728.307942580825</c:v>
                </c:pt>
                <c:pt idx="346">
                  <c:v>75825.201444487349</c:v>
                </c:pt>
                <c:pt idx="347">
                  <c:v>103175.50934183436</c:v>
                </c:pt>
                <c:pt idx="348">
                  <c:v>99788.341899192455</c:v>
                </c:pt>
                <c:pt idx="349">
                  <c:v>129198.95470684743</c:v>
                </c:pt>
                <c:pt idx="350">
                  <c:v>117815.90327715923</c:v>
                </c:pt>
                <c:pt idx="351">
                  <c:v>142109.7152796617</c:v>
                </c:pt>
                <c:pt idx="352">
                  <c:v>107681.76892407649</c:v>
                </c:pt>
                <c:pt idx="353">
                  <c:v>125938.23632774422</c:v>
                </c:pt>
                <c:pt idx="354">
                  <c:v>88973.813532275628</c:v>
                </c:pt>
                <c:pt idx="355">
                  <c:v>85569.488626346225</c:v>
                </c:pt>
                <c:pt idx="356">
                  <c:v>65604.181067477039</c:v>
                </c:pt>
                <c:pt idx="357">
                  <c:v>54998.802029762606</c:v>
                </c:pt>
                <c:pt idx="358">
                  <c:v>42493.389245549733</c:v>
                </c:pt>
                <c:pt idx="359">
                  <c:v>35505.13410134727</c:v>
                </c:pt>
                <c:pt idx="360">
                  <c:v>22676.495554456837</c:v>
                </c:pt>
                <c:pt idx="361">
                  <c:v>20621.99532493866</c:v>
                </c:pt>
                <c:pt idx="362">
                  <c:v>14878.173321373586</c:v>
                </c:pt>
                <c:pt idx="363">
                  <c:v>10669.463797300108</c:v>
                </c:pt>
                <c:pt idx="364">
                  <c:v>9298.9822816818905</c:v>
                </c:pt>
                <c:pt idx="365">
                  <c:v>7442.1201211551315</c:v>
                </c:pt>
                <c:pt idx="366">
                  <c:v>15712.848643976533</c:v>
                </c:pt>
                <c:pt idx="367">
                  <c:v>20042.431225336022</c:v>
                </c:pt>
                <c:pt idx="368">
                  <c:v>52148.615933155728</c:v>
                </c:pt>
                <c:pt idx="369">
                  <c:v>73553.855784654646</c:v>
                </c:pt>
                <c:pt idx="370">
                  <c:v>100624.10701690268</c:v>
                </c:pt>
                <c:pt idx="371">
                  <c:v>109036.8790466761</c:v>
                </c:pt>
                <c:pt idx="372">
                  <c:v>143269.69803411336</c:v>
                </c:pt>
                <c:pt idx="373">
                  <c:v>130696.91014187617</c:v>
                </c:pt>
                <c:pt idx="374">
                  <c:v>158340.41048611683</c:v>
                </c:pt>
                <c:pt idx="375">
                  <c:v>137874.68153267319</c:v>
                </c:pt>
                <c:pt idx="376">
                  <c:v>147470.03595513522</c:v>
                </c:pt>
                <c:pt idx="377">
                  <c:v>121862.49819225119</c:v>
                </c:pt>
                <c:pt idx="378">
                  <c:v>114670.08919105159</c:v>
                </c:pt>
                <c:pt idx="379">
                  <c:v>94530.918905828934</c:v>
                </c:pt>
                <c:pt idx="380">
                  <c:v>94500.329199423286</c:v>
                </c:pt>
                <c:pt idx="381">
                  <c:v>69522.021927241876</c:v>
                </c:pt>
                <c:pt idx="382">
                  <c:v>65619.538554915925</c:v>
                </c:pt>
                <c:pt idx="383">
                  <c:v>10924.020521242055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111552"/>
        <c:axId val="85113856"/>
      </c:scatterChart>
      <c:valAx>
        <c:axId val="85111552"/>
        <c:scaling>
          <c:orientation val="minMax"/>
          <c:max val="105"/>
          <c:min val="4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Outdoor Air Temperature (F)</a:t>
                </a:r>
              </a:p>
            </c:rich>
          </c:tx>
          <c:layout>
            <c:manualLayout>
              <c:xMode val="edge"/>
              <c:yMode val="edge"/>
              <c:x val="0.38586475390175839"/>
              <c:y val="0.9559514550224046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113856"/>
        <c:crosses val="autoZero"/>
        <c:crossBetween val="midCat"/>
        <c:majorUnit val="10"/>
      </c:valAx>
      <c:valAx>
        <c:axId val="85113856"/>
        <c:scaling>
          <c:orientation val="minMax"/>
          <c:max val="180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Chilled Water Consumption (W)</a:t>
                </a:r>
                <a:endParaRPr lang="en-US" dirty="0"/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85111552"/>
        <c:crosses val="autoZero"/>
        <c:crossBetween val="midCat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30963017429193901"/>
          <c:y val="2.1760326609029781E-2"/>
          <c:w val="0.5892305701904641"/>
          <c:h val="9.1507691051433582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="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0.48246</cdr:x>
      <cdr:y>0.44875</cdr:y>
    </cdr:from>
    <cdr:to>
      <cdr:x>0.59921</cdr:x>
      <cdr:y>0.5052</cdr:y>
    </cdr:to>
    <cdr:sp macro="" textlink="">
      <cdr:nvSpPr>
        <cdr:cNvPr id="2" name="Left Brace 1"/>
        <cdr:cNvSpPr/>
      </cdr:nvSpPr>
      <cdr:spPr>
        <a:xfrm xmlns:a="http://schemas.openxmlformats.org/drawingml/2006/main" rot="5400000">
          <a:off x="4563894" y="1760706"/>
          <a:ext cx="268395" cy="1014184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0.42982</cdr:x>
      <cdr:y>0.33656</cdr:y>
    </cdr:from>
    <cdr:to>
      <cdr:x>0.79346</cdr:x>
      <cdr:y>0.44875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33800" y="1600200"/>
          <a:ext cx="3158868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/>
            <a:t>Manual sealing</a:t>
          </a:r>
          <a:r>
            <a:rPr lang="en-US" sz="1400" baseline="0" dirty="0"/>
            <a:t> accomplished by </a:t>
          </a:r>
          <a:endParaRPr lang="en-US" sz="1400" baseline="0" dirty="0" smtClean="0"/>
        </a:p>
        <a:p xmlns:a="http://schemas.openxmlformats.org/drawingml/2006/main">
          <a:r>
            <a:rPr lang="en-US" sz="1400" baseline="0" dirty="0" smtClean="0"/>
            <a:t>3 </a:t>
          </a:r>
          <a:r>
            <a:rPr lang="en-US" sz="1400" baseline="0" dirty="0"/>
            <a:t>contractors over 8 hours</a:t>
          </a:r>
          <a:endParaRPr lang="en-U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BB613-FA35-492A-B808-9F3FEFBFB7A7}" type="datetimeFigureOut">
              <a:rPr lang="en-US" smtClean="0"/>
              <a:pPr/>
              <a:t>5/19/2014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E61BE-36D4-4A33-A13F-DC1BEAB549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8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 typeface="Arial" pitchFamily="34" charset="0"/>
              <a:buChar char="•"/>
              <a:defRPr sz="2400">
                <a:latin typeface="Myriad Pro" pitchFamily="34" charset="0"/>
              </a:defRPr>
            </a:lvl1pPr>
            <a:lvl2pPr>
              <a:buFont typeface="Arial" pitchFamily="34" charset="0"/>
              <a:buChar char="•"/>
              <a:defRPr sz="2400">
                <a:latin typeface="Myriad Pro" pitchFamily="34" charset="0"/>
              </a:defRPr>
            </a:lvl2pPr>
            <a:lvl3pPr>
              <a:defRPr sz="2400">
                <a:latin typeface="Myriad Pro" pitchFamily="34" charset="0"/>
              </a:defRPr>
            </a:lvl3pPr>
            <a:lvl4pPr>
              <a:defRPr sz="2400">
                <a:latin typeface="Myriad Pro" pitchFamily="34" charset="0"/>
              </a:defRPr>
            </a:lvl4pPr>
            <a:lvl5pPr>
              <a:defRPr sz="2400">
                <a:latin typeface="Myriad Pro" pitchFamily="34" charset="0"/>
              </a:defRPr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2578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2578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304800"/>
            <a:ext cx="9144000" cy="914400"/>
          </a:xfrm>
          <a:prstGeom prst="rect">
            <a:avLst/>
          </a:prstGeom>
          <a:solidFill>
            <a:srgbClr val="4A452A">
              <a:alpha val="50195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effectLst>
            <a:outerShdw dist="38100" dir="3600000">
              <a:schemeClr val="bg2">
                <a:lumMod val="10000"/>
              </a:schemeClr>
            </a:outerShdw>
          </a:effectLst>
        </p:spPr>
        <p:txBody>
          <a:bodyPr/>
          <a:lstStyle>
            <a:lvl1pPr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1447800"/>
            <a:ext cx="8229600" cy="3810000"/>
          </a:xfrm>
          <a:prstGeom prst="rect">
            <a:avLst/>
          </a:prstGeom>
          <a:effectLst>
            <a:outerShdw dist="25400" dir="3600000" sx="1000" sy="1000">
              <a:schemeClr val="bg2">
                <a:lumMod val="25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  <a:effectLst/>
              </a:defRPr>
            </a:lvl2pPr>
            <a:lvl3pPr>
              <a:defRPr>
                <a:solidFill>
                  <a:schemeClr val="tx1"/>
                </a:solidFill>
                <a:effectLst/>
              </a:defRPr>
            </a:lvl3pPr>
            <a:lvl4pPr>
              <a:defRPr>
                <a:solidFill>
                  <a:schemeClr val="tx1"/>
                </a:solidFill>
                <a:effectLst/>
              </a:defRPr>
            </a:lvl4pPr>
            <a:lvl5pP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7" r:id="rId3"/>
    <p:sldLayoutId id="2147483679" r:id="rId4"/>
    <p:sldLayoutId id="2147483680" r:id="rId5"/>
    <p:sldLayoutId id="2147483682" r:id="rId6"/>
    <p:sldLayoutId id="2147483683" r:id="rId7"/>
    <p:sldLayoutId id="2147483684" r:id="rId8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>
          <a:solidFill>
            <a:schemeClr val="tx2"/>
          </a:solidFill>
          <a:effectLst/>
          <a:latin typeface="Myriad Pro" pitchFamily="34" charset="0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cec.ucdavis.ed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667000"/>
            <a:ext cx="8686800" cy="1295399"/>
          </a:xfrm>
        </p:spPr>
        <p:txBody>
          <a:bodyPr>
            <a:normAutofit/>
          </a:bodyPr>
          <a:lstStyle/>
          <a:p>
            <a:r>
              <a:rPr lang="en-US" sz="3600" dirty="0"/>
              <a:t>Current and Future Activity </a:t>
            </a:r>
            <a:r>
              <a:rPr lang="en-US" sz="3600" dirty="0" smtClean="0"/>
              <a:t>Highlights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038600"/>
            <a:ext cx="7772400" cy="17526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Mark Modera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WCEC Affiliates Forum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May 20</a:t>
            </a:r>
            <a:r>
              <a:rPr lang="en-US" dirty="0" smtClean="0">
                <a:latin typeface="Myriad Pro" pitchFamily="34" charset="0"/>
              </a:rPr>
              <a:t>, 2014</a:t>
            </a:r>
            <a:endParaRPr lang="en-US" dirty="0">
              <a:latin typeface="Myriad Pro" pitchFamily="34" charset="0"/>
            </a:endParaRPr>
          </a:p>
        </p:txBody>
      </p:sp>
      <p:pic>
        <p:nvPicPr>
          <p:cNvPr id="8" name="Picture 7" descr="Report Cover3blank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" y="304800"/>
            <a:ext cx="2584803" cy="59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274638"/>
            <a:ext cx="19050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WCEC\PowerPoint Templates\NewWCEC Overview Assets\FrontSlide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4" y="1066800"/>
            <a:ext cx="9134476" cy="1905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832"/>
            <a:ext cx="8305800" cy="67596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WCEC Chamber Capabilities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685800"/>
            <a:ext cx="4495800" cy="5181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“Hot” Side Chamber</a:t>
            </a:r>
          </a:p>
          <a:p>
            <a:r>
              <a:rPr lang="en-US" dirty="0" smtClean="0"/>
              <a:t>Temp/humidity control to wide range of climate conditions. </a:t>
            </a:r>
            <a:r>
              <a:rPr lang="en-US" i="1" dirty="0" smtClean="0">
                <a:solidFill>
                  <a:schemeClr val="accent1"/>
                </a:solidFill>
              </a:rPr>
              <a:t>Dehumidification for testing evaporative cooling equipment.</a:t>
            </a:r>
          </a:p>
          <a:p>
            <a:r>
              <a:rPr lang="en-US" dirty="0" smtClean="0"/>
              <a:t>Airflows up to: </a:t>
            </a:r>
          </a:p>
          <a:p>
            <a:pPr lvl="1"/>
            <a:r>
              <a:rPr lang="en-US" sz="2100" b="1" dirty="0" smtClean="0"/>
              <a:t>5000cfm</a:t>
            </a:r>
            <a:r>
              <a:rPr lang="en-US" sz="2100" dirty="0" smtClean="0"/>
              <a:t> (all climate conditions)</a:t>
            </a:r>
          </a:p>
          <a:p>
            <a:pPr lvl="1"/>
            <a:r>
              <a:rPr lang="en-US" sz="2100" b="1" dirty="0" smtClean="0"/>
              <a:t>8000cfm</a:t>
            </a:r>
            <a:r>
              <a:rPr lang="en-US" sz="2100" dirty="0" smtClean="0"/>
              <a:t> (limited climate conditions)</a:t>
            </a:r>
          </a:p>
          <a:p>
            <a:pPr lvl="1"/>
            <a:r>
              <a:rPr lang="en-US" sz="2100" dirty="0" smtClean="0"/>
              <a:t>Airflow measurement per ASHRAE 41.2</a:t>
            </a:r>
          </a:p>
          <a:p>
            <a:r>
              <a:rPr lang="en-US" dirty="0" smtClean="0"/>
              <a:t>High-accuracy chilled mirror dew-point and temperature measurements on inlet and outlet</a:t>
            </a:r>
            <a:endParaRPr lang="en-US" dirty="0"/>
          </a:p>
          <a:p>
            <a:pPr lvl="1"/>
            <a:endParaRPr lang="en-US" sz="2000" dirty="0" smtClean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724400" y="732430"/>
            <a:ext cx="4177284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00000"/>
              <a:buNone/>
            </a:pPr>
            <a:r>
              <a:rPr lang="en-US" sz="2600" b="1" dirty="0">
                <a:latin typeface="Myriad Pro" pitchFamily="34" charset="0"/>
              </a:rPr>
              <a:t>“Cold” Side Chamber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00000"/>
            </a:pPr>
            <a:r>
              <a:rPr lang="en-US" sz="2200" dirty="0">
                <a:latin typeface="Myriad Pro" pitchFamily="34" charset="0"/>
              </a:rPr>
              <a:t>Heating/humidification sized for cooling equipment up to 5 tons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00000"/>
            </a:pPr>
            <a:r>
              <a:rPr lang="en-US" sz="2200" dirty="0">
                <a:latin typeface="Myriad Pro" pitchFamily="34" charset="0"/>
              </a:rPr>
              <a:t>Airflows up to 3500 cfm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00000"/>
            </a:pPr>
            <a:r>
              <a:rPr lang="en-US" sz="2200" dirty="0">
                <a:latin typeface="Myriad Pro" pitchFamily="34" charset="0"/>
              </a:rPr>
              <a:t>Airflow measurement per ASHRAE 41.2</a:t>
            </a:r>
          </a:p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00000"/>
            </a:pPr>
            <a:r>
              <a:rPr lang="en-US" sz="2200" dirty="0">
                <a:latin typeface="Myriad Pro" pitchFamily="34" charset="0"/>
              </a:rPr>
              <a:t>High-accuracy chilled mirror dew-point and temperature measurements on inlet and outlet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059" y="5619750"/>
            <a:ext cx="8839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Can reproduce </a:t>
            </a:r>
            <a:r>
              <a:rPr lang="en-US" dirty="0" smtClean="0"/>
              <a:t>hot, dry CA </a:t>
            </a:r>
            <a:r>
              <a:rPr lang="en-US" dirty="0" smtClean="0"/>
              <a:t>climate conditions regardless of Davis</a:t>
            </a:r>
            <a:r>
              <a:rPr lang="en-US" dirty="0"/>
              <a:t> </a:t>
            </a:r>
            <a:r>
              <a:rPr lang="en-US" dirty="0" smtClean="0"/>
              <a:t>weather</a:t>
            </a:r>
          </a:p>
        </p:txBody>
      </p:sp>
    </p:spTree>
    <p:extLst>
      <p:ext uri="{BB962C8B-B14F-4D97-AF65-F5344CB8AC3E}">
        <p14:creationId xmlns:p14="http://schemas.microsoft.com/office/powerpoint/2010/main" val="411370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129" y="9832"/>
            <a:ext cx="8229600" cy="67596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RTU Retrofit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9" y="685800"/>
            <a:ext cx="8915400" cy="868362"/>
          </a:xfrm>
        </p:spPr>
        <p:txBody>
          <a:bodyPr>
            <a:noAutofit/>
          </a:bodyPr>
          <a:lstStyle/>
          <a:p>
            <a:r>
              <a:rPr lang="en-US" sz="2000" dirty="0" smtClean="0"/>
              <a:t>Baseline and testing of first pre-cooler in “dry” mode completed April 2014</a:t>
            </a:r>
          </a:p>
          <a:p>
            <a:r>
              <a:rPr lang="en-US" sz="2000" dirty="0" smtClean="0"/>
              <a:t>“Wet” pre-cooler testing to follow</a:t>
            </a:r>
          </a:p>
          <a:p>
            <a:r>
              <a:rPr lang="en-US" sz="2000" dirty="0" smtClean="0"/>
              <a:t>Baseline shows excellent agreement with AHRI</a:t>
            </a:r>
            <a:endParaRPr lang="en-US" sz="2000" dirty="0"/>
          </a:p>
        </p:txBody>
      </p:sp>
      <p:pic>
        <p:nvPicPr>
          <p:cNvPr id="2050" name="Picture 2" descr="S:\Photos\West Village\Laboratory\DSC_3006.jpg"/>
          <p:cNvPicPr>
            <a:picLocks noChangeAspect="1" noChangeArrowheads="1"/>
          </p:cNvPicPr>
          <p:nvPr/>
        </p:nvPicPr>
        <p:blipFill rotWithShape="1">
          <a:blip r:embed="rId2" cstate="print"/>
          <a:srcRect l="17881" t="20833" r="16301" b="16667"/>
          <a:stretch/>
        </p:blipFill>
        <p:spPr bwMode="auto">
          <a:xfrm>
            <a:off x="6402619" y="2438400"/>
            <a:ext cx="2436581" cy="3493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19" y="1752600"/>
            <a:ext cx="5908054" cy="429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Existing Project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4525963"/>
          </a:xfrm>
        </p:spPr>
        <p:txBody>
          <a:bodyPr>
            <a:normAutofit/>
          </a:bodyPr>
          <a:lstStyle/>
          <a:p>
            <a:pPr marL="292608" indent="0">
              <a:spcBef>
                <a:spcPts val="1200"/>
              </a:spcBef>
              <a:buNone/>
            </a:pPr>
            <a:r>
              <a:rPr lang="en-US" sz="3200" dirty="0"/>
              <a:t>Occupancy-Responsive Adaptive Thermostats</a:t>
            </a:r>
            <a:br>
              <a:rPr lang="en-US" sz="3200" dirty="0"/>
            </a:br>
            <a:r>
              <a:rPr lang="en-US" sz="3200" dirty="0"/>
              <a:t>for University Residence </a:t>
            </a:r>
            <a:r>
              <a:rPr lang="en-US" sz="3200" dirty="0" smtClean="0"/>
              <a:t>Halls</a:t>
            </a:r>
          </a:p>
          <a:p>
            <a:pPr marL="804672" lvl="1">
              <a:spcBef>
                <a:spcPts val="1200"/>
              </a:spcBef>
            </a:pPr>
            <a:r>
              <a:rPr lang="en-US" sz="3200" dirty="0" smtClean="0"/>
              <a:t>SPEED </a:t>
            </a:r>
            <a:r>
              <a:rPr lang="en-US" sz="3200" dirty="0" smtClean="0"/>
              <a:t>Project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290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Occupancy-Responsive Adaptive Thermostats for University Residence Halls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672400" cy="4746424"/>
          </a:xfrm>
        </p:spPr>
        <p:txBody>
          <a:bodyPr>
            <a:normAutofit/>
          </a:bodyPr>
          <a:lstStyle/>
          <a:p>
            <a:r>
              <a:rPr lang="en-US" sz="2400" dirty="0"/>
              <a:t>I</a:t>
            </a:r>
            <a:r>
              <a:rPr lang="en-US" sz="2400" dirty="0" smtClean="0"/>
              <a:t>mproved control and facilities management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Excellent on-board algorithms</a:t>
            </a:r>
          </a:p>
          <a:p>
            <a:r>
              <a:rPr lang="en-US" sz="2400" dirty="0" smtClean="0"/>
              <a:t>Can achieve substantial savings </a:t>
            </a:r>
            <a:r>
              <a:rPr lang="en-US" sz="2400" dirty="0"/>
              <a:t>(</a:t>
            </a:r>
            <a:r>
              <a:rPr lang="en-US" sz="2400" dirty="0" smtClean="0"/>
              <a:t>20% or more, but not always)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Savings is sensitive to application, climate, occupancy patterns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/>
              <a:t>Thermostat needs to have full control over space to achieve savings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900" dirty="0"/>
              <a:t>Interactive effects between rooms diminish </a:t>
            </a:r>
            <a:r>
              <a:rPr lang="en-US" sz="1900" dirty="0" smtClean="0"/>
              <a:t>savings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900" dirty="0" smtClean="0"/>
              <a:t>HVAC sequence of operations can essentially void control</a:t>
            </a:r>
          </a:p>
          <a:p>
            <a:r>
              <a:rPr lang="en-US" sz="2400" dirty="0" smtClean="0"/>
              <a:t>Recommended simple tests to determine if a building will achieve savings</a:t>
            </a:r>
          </a:p>
          <a:p>
            <a:r>
              <a:rPr lang="en-US" sz="2400" dirty="0" smtClean="0"/>
              <a:t>Simple models tend to over-predict savings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420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Academic Period Indicated No Savings</a:t>
            </a:r>
            <a:endParaRPr lang="en-US" sz="2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642051"/>
              </p:ext>
            </p:extLst>
          </p:nvPr>
        </p:nvGraphicFramePr>
        <p:xfrm>
          <a:off x="0" y="914400"/>
          <a:ext cx="3675888" cy="500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345964"/>
              </p:ext>
            </p:extLst>
          </p:nvPr>
        </p:nvGraphicFramePr>
        <p:xfrm>
          <a:off x="3483864" y="762000"/>
          <a:ext cx="5660136" cy="5138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1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40" y="0"/>
            <a:ext cx="8719200" cy="74676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Non-Academic (Summer) Shows 20% Savings</a:t>
            </a:r>
            <a:endParaRPr lang="en-US" sz="2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879958"/>
              </p:ext>
            </p:extLst>
          </p:nvPr>
        </p:nvGraphicFramePr>
        <p:xfrm>
          <a:off x="3352800" y="838200"/>
          <a:ext cx="5659200" cy="514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838603"/>
              </p:ext>
            </p:extLst>
          </p:nvPr>
        </p:nvGraphicFramePr>
        <p:xfrm>
          <a:off x="76200" y="914400"/>
          <a:ext cx="3672000" cy="499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676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Occupancy Sensing Adaptive Thermostats</a:t>
            </a:r>
            <a:br>
              <a:rPr lang="en-US" dirty="0" smtClean="0"/>
            </a:br>
            <a:r>
              <a:rPr lang="en-US" dirty="0" smtClean="0"/>
              <a:t>for University Residence Halls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800" y="1420200"/>
            <a:ext cx="44028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://confhsg.ucdavis.edu/_images/mainphotosection_scroll/img_9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52070" cy="61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New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22040"/>
            <a:ext cx="5105400" cy="522027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600" dirty="0" smtClean="0"/>
              <a:t>Smart </a:t>
            </a:r>
            <a:r>
              <a:rPr lang="en-US" sz="2600" dirty="0"/>
              <a:t>Power for Solar </a:t>
            </a:r>
            <a:r>
              <a:rPr lang="en-US" sz="2600" dirty="0" smtClean="0"/>
              <a:t>Homes</a:t>
            </a:r>
          </a:p>
          <a:p>
            <a:pPr marL="457200" lvl="1">
              <a:spcBef>
                <a:spcPts val="1200"/>
              </a:spcBef>
            </a:pPr>
            <a:r>
              <a:rPr lang="en-US" dirty="0"/>
              <a:t>Collaboration with UC Irvine</a:t>
            </a:r>
          </a:p>
          <a:p>
            <a:pPr marL="457200" lvl="1">
              <a:spcBef>
                <a:spcPts val="1200"/>
              </a:spcBef>
            </a:pPr>
            <a:r>
              <a:rPr lang="en-US" dirty="0" smtClean="0"/>
              <a:t>HVAC </a:t>
            </a:r>
            <a:r>
              <a:rPr lang="en-US" dirty="0"/>
              <a:t>solutions and battery </a:t>
            </a:r>
            <a:r>
              <a:rPr lang="en-US" dirty="0" smtClean="0"/>
              <a:t>stora</a:t>
            </a:r>
            <a:r>
              <a:rPr lang="en-US" dirty="0"/>
              <a:t>ge to optimize peak </a:t>
            </a:r>
            <a:r>
              <a:rPr lang="en-US" dirty="0" smtClean="0"/>
              <a:t>shifting</a:t>
            </a:r>
            <a:endParaRPr lang="en-US" sz="10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600" dirty="0" smtClean="0"/>
              <a:t>Polymer Bead Laundry</a:t>
            </a:r>
            <a:endParaRPr lang="en-US" sz="2600" dirty="0"/>
          </a:p>
          <a:p>
            <a:r>
              <a:rPr lang="en-US" dirty="0"/>
              <a:t>Side by side comparison </a:t>
            </a:r>
            <a:r>
              <a:rPr lang="en-US" dirty="0" smtClean="0"/>
              <a:t>with “typical</a:t>
            </a:r>
            <a:r>
              <a:rPr lang="en-US" dirty="0"/>
              <a:t>” small commercial washing machine </a:t>
            </a:r>
            <a:r>
              <a:rPr lang="en-US" dirty="0" smtClean="0"/>
              <a:t>at </a:t>
            </a:r>
            <a:r>
              <a:rPr lang="en-US" dirty="0"/>
              <a:t>Capital Athletic </a:t>
            </a:r>
            <a:r>
              <a:rPr lang="en-US" dirty="0" smtClean="0"/>
              <a:t>Club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600" dirty="0" smtClean="0"/>
              <a:t>Tracer Gas Air Flow Measurement</a:t>
            </a:r>
          </a:p>
          <a:p>
            <a:pPr marL="457200" lvl="1">
              <a:spcBef>
                <a:spcPts val="1200"/>
              </a:spcBef>
            </a:pPr>
            <a:r>
              <a:rPr lang="en-US" dirty="0" smtClean="0"/>
              <a:t>Commercialization </a:t>
            </a:r>
            <a:r>
              <a:rPr lang="en-US" dirty="0"/>
              <a:t>funded by UCOP</a:t>
            </a:r>
          </a:p>
          <a:p>
            <a:pPr marL="457200" lvl="1">
              <a:spcBef>
                <a:spcPts val="1200"/>
              </a:spcBef>
            </a:pPr>
            <a:r>
              <a:rPr lang="en-US" dirty="0"/>
              <a:t>Filed provisional </a:t>
            </a:r>
            <a:r>
              <a:rPr lang="en-US" dirty="0" smtClean="0"/>
              <a:t>patent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18" y="0"/>
            <a:ext cx="3408282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3874" r="3766" b="10821"/>
          <a:stretch/>
        </p:blipFill>
        <p:spPr bwMode="auto">
          <a:xfrm>
            <a:off x="6096000" y="2461440"/>
            <a:ext cx="3048000" cy="367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91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0"/>
            <a:ext cx="8229600" cy="10972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Commercialization of Tracer Gas Airflow Measurement Tools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295400"/>
            <a:ext cx="8637270" cy="3705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Myriad Pro" pitchFamily="34" charset="0"/>
              </a:rPr>
              <a:t>Packaged flexible tool, software, and methods for field measurement of air flow</a:t>
            </a:r>
          </a:p>
          <a:p>
            <a:r>
              <a:rPr lang="en-US" sz="2800" dirty="0">
                <a:latin typeface="Myriad Pro" pitchFamily="34" charset="0"/>
              </a:rPr>
              <a:t>High accuracy: ~1.5% uncertainty up to 10,000 cfm</a:t>
            </a:r>
          </a:p>
          <a:p>
            <a:r>
              <a:rPr lang="en-US" sz="2800" dirty="0">
                <a:latin typeface="Myriad Pro" pitchFamily="34" charset="0"/>
              </a:rPr>
              <a:t>Large dynamic range: 50 – 50,000 cfm</a:t>
            </a:r>
          </a:p>
          <a:p>
            <a:r>
              <a:rPr lang="en-US" sz="2800" dirty="0">
                <a:latin typeface="Myriad Pro" pitchFamily="34" charset="0"/>
              </a:rPr>
              <a:t>Uses industrial CO</a:t>
            </a:r>
            <a:r>
              <a:rPr lang="en-US" sz="2800" baseline="-25000" dirty="0">
                <a:latin typeface="Myriad Pro" pitchFamily="34" charset="0"/>
              </a:rPr>
              <a:t>2</a:t>
            </a:r>
          </a:p>
          <a:p>
            <a:r>
              <a:rPr lang="en-US" sz="2800" dirty="0">
                <a:latin typeface="Myriad Pro" pitchFamily="34" charset="0"/>
              </a:rPr>
              <a:t>Field Testing Generation 1.1 prototype</a:t>
            </a:r>
          </a:p>
          <a:p>
            <a:pPr lvl="1"/>
            <a:r>
              <a:rPr lang="en-US" dirty="0">
                <a:latin typeface="Myriad Pro" pitchFamily="34" charset="0"/>
              </a:rPr>
              <a:t>Developing Generation 1.2 to cut cost by 50% </a:t>
            </a:r>
          </a:p>
        </p:txBody>
      </p:sp>
    </p:spTree>
    <p:extLst>
      <p:ext uri="{BB962C8B-B14F-4D97-AF65-F5344CB8AC3E}">
        <p14:creationId xmlns:p14="http://schemas.microsoft.com/office/powerpoint/2010/main" val="238659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Z:\Photos\Tracer Gas Gen1\DSC_67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9" t="988" r="20384" b="-527"/>
          <a:stretch/>
        </p:blipFill>
        <p:spPr bwMode="auto">
          <a:xfrm>
            <a:off x="1" y="795829"/>
            <a:ext cx="4560562" cy="540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62" y="774082"/>
            <a:ext cx="4583436" cy="540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0"/>
            <a:ext cx="7162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Myriad Pro" pitchFamily="34" charset="0"/>
                <a:ea typeface="+mj-ea"/>
                <a:cs typeface="+mj-cs"/>
              </a:rPr>
              <a:t>Tracer Gas Airflow Measurement </a:t>
            </a:r>
          </a:p>
        </p:txBody>
      </p:sp>
    </p:spTree>
    <p:extLst>
      <p:ext uri="{BB962C8B-B14F-4D97-AF65-F5344CB8AC3E}">
        <p14:creationId xmlns:p14="http://schemas.microsoft.com/office/powerpoint/2010/main" val="120403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Existing Project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763000" cy="4525963"/>
          </a:xfrm>
        </p:spPr>
        <p:txBody>
          <a:bodyPr>
            <a:normAutofit fontScale="92500"/>
          </a:bodyPr>
          <a:lstStyle/>
          <a:p>
            <a:pPr marL="292608" indent="0">
              <a:spcBef>
                <a:spcPts val="1200"/>
              </a:spcBef>
              <a:buNone/>
            </a:pPr>
            <a:r>
              <a:rPr lang="en-US" sz="3200" dirty="0" smtClean="0"/>
              <a:t>Aerosol Sealing</a:t>
            </a:r>
          </a:p>
          <a:p>
            <a:pPr marL="804672" lvl="1">
              <a:spcBef>
                <a:spcPts val="1200"/>
              </a:spcBef>
            </a:pPr>
            <a:r>
              <a:rPr lang="en-US" sz="3200" dirty="0" smtClean="0"/>
              <a:t>Multiple new contracts and proposals</a:t>
            </a:r>
          </a:p>
          <a:p>
            <a:pPr marL="804672" lvl="1">
              <a:spcBef>
                <a:spcPts val="1200"/>
              </a:spcBef>
            </a:pPr>
            <a:r>
              <a:rPr lang="en-US" sz="3200" dirty="0" smtClean="0"/>
              <a:t>Big successes in Honda house and  in New York City apartments</a:t>
            </a:r>
          </a:p>
          <a:p>
            <a:pPr marL="292608" indent="0">
              <a:spcBef>
                <a:spcPts val="1200"/>
              </a:spcBef>
              <a:buNone/>
            </a:pPr>
            <a:r>
              <a:rPr lang="en-US" sz="3200" dirty="0" smtClean="0"/>
              <a:t>RTU Retrofit</a:t>
            </a:r>
          </a:p>
          <a:p>
            <a:pPr marL="804672" lvl="1">
              <a:spcBef>
                <a:spcPts val="1200"/>
              </a:spcBef>
            </a:pPr>
            <a:r>
              <a:rPr lang="en-US" sz="3200" dirty="0" smtClean="0"/>
              <a:t>ASHRAE Standard Committee 212 launched</a:t>
            </a:r>
          </a:p>
          <a:p>
            <a:pPr marL="804672" lvl="1">
              <a:spcBef>
                <a:spcPts val="1200"/>
              </a:spcBef>
            </a:pPr>
            <a:r>
              <a:rPr lang="en-US" sz="3200" dirty="0" smtClean="0"/>
              <a:t>First data obtained in the new climatic chamber</a:t>
            </a:r>
          </a:p>
        </p:txBody>
      </p:sp>
    </p:spTree>
    <p:extLst>
      <p:ext uri="{BB962C8B-B14F-4D97-AF65-F5344CB8AC3E}">
        <p14:creationId xmlns:p14="http://schemas.microsoft.com/office/powerpoint/2010/main" val="151296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New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5105400" cy="2743200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/>
              <a:t>Natural Gas Pipeline Sealing</a:t>
            </a:r>
          </a:p>
          <a:p>
            <a:pPr marL="457200" lvl="1">
              <a:spcBef>
                <a:spcPts val="600"/>
              </a:spcBef>
            </a:pPr>
            <a:r>
              <a:rPr lang="en-US" sz="2000" dirty="0"/>
              <a:t>Contract in place with CEC EISG</a:t>
            </a:r>
          </a:p>
          <a:p>
            <a:pPr marL="457200" lvl="1">
              <a:spcBef>
                <a:spcPts val="600"/>
              </a:spcBef>
            </a:pPr>
            <a:r>
              <a:rPr lang="en-US" sz="2000" dirty="0"/>
              <a:t>Pending with Scotia Gas in the UK</a:t>
            </a:r>
          </a:p>
          <a:p>
            <a:pPr marL="457200" lvl="1">
              <a:spcBef>
                <a:spcPts val="600"/>
              </a:spcBef>
            </a:pPr>
            <a:r>
              <a:rPr lang="en-US" sz="2000" dirty="0"/>
              <a:t>Met with Fossil Fuels office at DOE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6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r="4902" b="81500"/>
          <a:stretch/>
        </p:blipFill>
        <p:spPr bwMode="auto">
          <a:xfrm>
            <a:off x="4748719" y="55727"/>
            <a:ext cx="4395281" cy="96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75326" r="5239" b="-986"/>
          <a:stretch/>
        </p:blipFill>
        <p:spPr bwMode="auto">
          <a:xfrm>
            <a:off x="5221279" y="1143000"/>
            <a:ext cx="3920445" cy="120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9847" y="3581400"/>
            <a:ext cx="8755741" cy="2057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ts val="1200"/>
              </a:spcBef>
              <a:buFont typeface="Arial" pitchFamily="34" charset="0"/>
              <a:buNone/>
            </a:pPr>
            <a:r>
              <a:rPr lang="en-US" sz="2800" dirty="0" smtClean="0"/>
              <a:t>Open-Source Building Automation System</a:t>
            </a:r>
          </a:p>
          <a:p>
            <a:pPr marL="457200" lvl="1">
              <a:spcBef>
                <a:spcPts val="1200"/>
              </a:spcBef>
            </a:pPr>
            <a:r>
              <a:rPr lang="en-US" sz="2000" dirty="0" smtClean="0"/>
              <a:t>Thermostats and RTUs</a:t>
            </a:r>
          </a:p>
          <a:p>
            <a:pPr marL="457200" lvl="1">
              <a:spcBef>
                <a:spcPts val="1200"/>
              </a:spcBef>
            </a:pPr>
            <a:r>
              <a:rPr lang="en-US" sz="2000" dirty="0" smtClean="0"/>
              <a:t>Integration with lighting and plug load controls</a:t>
            </a:r>
          </a:p>
          <a:p>
            <a:pPr marL="457200" lvl="1">
              <a:spcBef>
                <a:spcPts val="1200"/>
              </a:spcBef>
            </a:pPr>
            <a:r>
              <a:rPr lang="en-US" sz="2000" b="1" dirty="0" smtClean="0"/>
              <a:t>Gateway for FDD and Climate Appropriate RTUs</a:t>
            </a:r>
          </a:p>
          <a:p>
            <a:pPr marL="457200" lvl="1">
              <a:spcBef>
                <a:spcPts val="1200"/>
              </a:spcBef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37276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Future Projects – Proposals in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8903" y="838200"/>
            <a:ext cx="9159766" cy="5257800"/>
          </a:xfrm>
        </p:spPr>
        <p:txBody>
          <a:bodyPr>
            <a:normAutofit fontScale="92500" lnSpcReduction="10000"/>
          </a:bodyPr>
          <a:lstStyle/>
          <a:p>
            <a:pPr marL="292608" indent="0">
              <a:spcBef>
                <a:spcPts val="1200"/>
              </a:spcBef>
              <a:buNone/>
            </a:pPr>
            <a:r>
              <a:rPr lang="en-US" sz="3000" dirty="0" smtClean="0"/>
              <a:t>Ventilation in Schools (CEC)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3000" dirty="0" smtClean="0"/>
              <a:t>CO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and </a:t>
            </a:r>
            <a:r>
              <a:rPr lang="en-US" sz="3000" dirty="0" smtClean="0"/>
              <a:t>outdoor-air </a:t>
            </a:r>
            <a:r>
              <a:rPr lang="en-US" sz="3000" dirty="0" smtClean="0"/>
              <a:t>balancing act</a:t>
            </a:r>
            <a:endParaRPr lang="en-US" sz="3000" dirty="0"/>
          </a:p>
          <a:p>
            <a:pPr marL="292608" indent="0">
              <a:spcBef>
                <a:spcPts val="1200"/>
              </a:spcBef>
              <a:buNone/>
            </a:pPr>
            <a:r>
              <a:rPr lang="en-US" sz="3000" dirty="0" smtClean="0"/>
              <a:t>Large Building Aerosol Sealing (DOD ESTCP)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3000" dirty="0" smtClean="0"/>
              <a:t>Army Corps of Engineers leakage specification</a:t>
            </a:r>
          </a:p>
          <a:p>
            <a:pPr marL="292608" lvl="1" indent="0">
              <a:spcBef>
                <a:spcPts val="1200"/>
              </a:spcBef>
              <a:buSzPct val="100000"/>
              <a:buNone/>
            </a:pPr>
            <a:r>
              <a:rPr lang="en-US" sz="3000" dirty="0"/>
              <a:t>Sub Wet-bulb Evaporative Chilling + Solar Thermal Heating (DOD ESTCP</a:t>
            </a:r>
            <a:r>
              <a:rPr lang="en-US" sz="3000" dirty="0" smtClean="0"/>
              <a:t>)</a:t>
            </a:r>
          </a:p>
          <a:p>
            <a:pPr marL="292608" lvl="1" indent="0">
              <a:spcBef>
                <a:spcPts val="1200"/>
              </a:spcBef>
              <a:buSzPct val="100000"/>
              <a:buNone/>
            </a:pPr>
            <a:r>
              <a:rPr lang="en-US" sz="3000" dirty="0"/>
              <a:t>RTU Solution for Energy Efficiency Using Free Cooling (DOD ESTCP</a:t>
            </a:r>
            <a:r>
              <a:rPr lang="en-US" sz="3000" dirty="0" smtClean="0"/>
              <a:t>)</a:t>
            </a:r>
            <a:endParaRPr lang="en-US" sz="3000" dirty="0"/>
          </a:p>
          <a:p>
            <a:pPr marL="292608" indent="0">
              <a:spcBef>
                <a:spcPts val="1200"/>
              </a:spcBef>
              <a:buNone/>
            </a:pPr>
            <a:r>
              <a:rPr lang="en-US" sz="3000" dirty="0" smtClean="0"/>
              <a:t>Natural Gas Dryer Controls (CEC EISG)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3000" dirty="0" smtClean="0"/>
              <a:t>End of cycle control</a:t>
            </a:r>
          </a:p>
          <a:p>
            <a:pPr marL="1005840" lvl="1" indent="-457200">
              <a:spcBef>
                <a:spcPts val="1200"/>
              </a:spcBef>
            </a:pPr>
            <a:endParaRPr lang="en-US" sz="3200" dirty="0"/>
          </a:p>
          <a:p>
            <a:pPr marL="548640" lvl="1" indent="0">
              <a:spcBef>
                <a:spcPts val="1200"/>
              </a:spcBef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24953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Future Projects – Proposals in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766" y="838200"/>
            <a:ext cx="9159766" cy="5410200"/>
          </a:xfrm>
        </p:spPr>
        <p:txBody>
          <a:bodyPr>
            <a:normAutofit/>
          </a:bodyPr>
          <a:lstStyle/>
          <a:p>
            <a:pPr marL="292608" indent="0">
              <a:spcBef>
                <a:spcPts val="1200"/>
              </a:spcBef>
              <a:buNone/>
            </a:pPr>
            <a:r>
              <a:rPr lang="en-US" sz="2800" dirty="0" smtClean="0"/>
              <a:t>Integrated Appliances (BPA)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2800" dirty="0" smtClean="0"/>
              <a:t>Combined heating, cooling, DHW appliances</a:t>
            </a:r>
            <a:endParaRPr lang="en-US" sz="2800" dirty="0"/>
          </a:p>
          <a:p>
            <a:pPr marL="292608" indent="0">
              <a:spcBef>
                <a:spcPts val="1200"/>
              </a:spcBef>
              <a:buNone/>
            </a:pPr>
            <a:r>
              <a:rPr lang="en-US" sz="2800" dirty="0" smtClean="0"/>
              <a:t>Water Chemistry (BPA/SCE)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2800" dirty="0" smtClean="0"/>
              <a:t>Water sourcing/management for evaporative cooling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2800" dirty="0" smtClean="0"/>
              <a:t>Non-chemical water treatment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2800" dirty="0" smtClean="0"/>
              <a:t>Heat-pump water </a:t>
            </a:r>
            <a:r>
              <a:rPr lang="en-US" sz="2800" dirty="0" smtClean="0"/>
              <a:t>heaters</a:t>
            </a:r>
            <a:endParaRPr lang="en-US" sz="3200" dirty="0" smtClean="0"/>
          </a:p>
          <a:p>
            <a:pPr marL="548640" lvl="1" indent="0">
              <a:spcBef>
                <a:spcPts val="1200"/>
              </a:spcBef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91878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Future Projects – Proposals in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766" y="838200"/>
            <a:ext cx="9159766" cy="5410200"/>
          </a:xfrm>
        </p:spPr>
        <p:txBody>
          <a:bodyPr>
            <a:normAutofit/>
          </a:bodyPr>
          <a:lstStyle/>
          <a:p>
            <a:pPr marL="292608" indent="0">
              <a:spcBef>
                <a:spcPts val="1200"/>
              </a:spcBef>
              <a:buNone/>
            </a:pPr>
            <a:r>
              <a:rPr lang="en-US" sz="2800" dirty="0" smtClean="0"/>
              <a:t>VRF plus DOAS (CEC EPIC)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2800" dirty="0" smtClean="0"/>
              <a:t>Building-level solutions</a:t>
            </a:r>
          </a:p>
          <a:p>
            <a:pPr marL="292608" indent="0">
              <a:spcBef>
                <a:spcPts val="1200"/>
              </a:spcBef>
              <a:buNone/>
            </a:pPr>
            <a:r>
              <a:rPr lang="en-US" sz="2800" dirty="0" smtClean="0"/>
              <a:t>Residential </a:t>
            </a:r>
            <a:r>
              <a:rPr lang="en-US" sz="2800" dirty="0" smtClean="0"/>
              <a:t>HVAC Performance (CEC </a:t>
            </a:r>
            <a:r>
              <a:rPr lang="en-US" sz="2800" dirty="0" smtClean="0"/>
              <a:t>EPIC)</a:t>
            </a:r>
            <a:endParaRPr lang="en-US" sz="2800" dirty="0"/>
          </a:p>
          <a:p>
            <a:pPr marL="1005840" lvl="1" indent="-457200">
              <a:spcBef>
                <a:spcPts val="1200"/>
              </a:spcBef>
            </a:pPr>
            <a:r>
              <a:rPr lang="en-US" sz="2800" dirty="0" smtClean="0"/>
              <a:t>Passive HVAC, Thermostats, FDD, Contractors</a:t>
            </a:r>
          </a:p>
          <a:p>
            <a:pPr marL="292608" indent="0">
              <a:spcBef>
                <a:spcPts val="1200"/>
              </a:spcBef>
              <a:buNone/>
            </a:pPr>
            <a:r>
              <a:rPr lang="en-US" sz="2800" dirty="0"/>
              <a:t>Cloud-Based Refrigeration Control (CEC EPIC)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2800" dirty="0"/>
              <a:t>Collaboration with UC Davis Food Science and Industry</a:t>
            </a:r>
          </a:p>
          <a:p>
            <a:pPr marL="292608" lvl="1" indent="0">
              <a:spcBef>
                <a:spcPts val="1200"/>
              </a:spcBef>
              <a:buClrTx/>
              <a:buNone/>
            </a:pPr>
            <a:r>
              <a:rPr lang="en-US" sz="3000" dirty="0"/>
              <a:t>Micro-Channel Absorption Chiller (CEC EPIC)</a:t>
            </a:r>
          </a:p>
          <a:p>
            <a:pPr marL="1005840" lvl="1" indent="-457200">
              <a:spcBef>
                <a:spcPts val="1200"/>
              </a:spcBef>
              <a:buClrTx/>
            </a:pPr>
            <a:r>
              <a:rPr lang="en-US" sz="3000" dirty="0"/>
              <a:t>Collaboration w/ industry</a:t>
            </a:r>
          </a:p>
          <a:p>
            <a:pPr marL="1005840" lvl="1" indent="-457200">
              <a:spcBef>
                <a:spcPts val="1200"/>
              </a:spcBef>
            </a:pPr>
            <a:endParaRPr lang="en-US" sz="3200" dirty="0" smtClean="0"/>
          </a:p>
          <a:p>
            <a:pPr marL="548640" lvl="1" indent="0">
              <a:spcBef>
                <a:spcPts val="1200"/>
              </a:spcBef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9666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Future Projects – Proposals in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766" y="838200"/>
            <a:ext cx="9159766" cy="5410200"/>
          </a:xfrm>
        </p:spPr>
        <p:txBody>
          <a:bodyPr>
            <a:normAutofit/>
          </a:bodyPr>
          <a:lstStyle/>
          <a:p>
            <a:pPr marL="292608" indent="0">
              <a:spcBef>
                <a:spcPts val="1200"/>
              </a:spcBef>
              <a:buNone/>
            </a:pPr>
            <a:r>
              <a:rPr lang="en-US" sz="2800" dirty="0" smtClean="0"/>
              <a:t>Variable-Capacity Residential Heat Pump </a:t>
            </a:r>
            <a:r>
              <a:rPr lang="en-US" sz="2800" dirty="0"/>
              <a:t>(CEC EPIC)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2800" dirty="0" smtClean="0"/>
              <a:t>Full-range performance testing</a:t>
            </a:r>
            <a:endParaRPr lang="en-US" sz="2800" dirty="0" smtClean="0"/>
          </a:p>
          <a:p>
            <a:pPr marL="1005840" lvl="1" indent="-457200">
              <a:spcBef>
                <a:spcPts val="1200"/>
              </a:spcBef>
            </a:pPr>
            <a:r>
              <a:rPr lang="en-US" sz="2800" dirty="0" smtClean="0"/>
              <a:t>System efficiency (including ducts)</a:t>
            </a:r>
            <a:endParaRPr lang="en-US" sz="2800" dirty="0" smtClean="0"/>
          </a:p>
          <a:p>
            <a:pPr marL="292608" indent="0">
              <a:spcBef>
                <a:spcPts val="1200"/>
              </a:spcBef>
              <a:buNone/>
            </a:pPr>
            <a:r>
              <a:rPr lang="en-US" sz="2800" dirty="0" smtClean="0"/>
              <a:t>Residential Thermostats (CEC </a:t>
            </a:r>
            <a:r>
              <a:rPr lang="en-US" sz="2800" dirty="0"/>
              <a:t>EPIC)</a:t>
            </a:r>
          </a:p>
          <a:p>
            <a:pPr marL="1005840" lvl="1" indent="-457200">
              <a:spcBef>
                <a:spcPts val="1200"/>
              </a:spcBef>
            </a:pPr>
            <a:r>
              <a:rPr lang="en-US" sz="2800" dirty="0" smtClean="0"/>
              <a:t>Low-income thermostat usability</a:t>
            </a:r>
            <a:endParaRPr lang="en-US" sz="2800" dirty="0"/>
          </a:p>
          <a:p>
            <a:pPr marL="1005840" lvl="1" indent="-457200">
              <a:spcBef>
                <a:spcPts val="1200"/>
              </a:spcBef>
            </a:pPr>
            <a:endParaRPr lang="en-US" sz="3200" dirty="0" smtClean="0"/>
          </a:p>
          <a:p>
            <a:pPr marL="548640" lvl="1" indent="0">
              <a:spcBef>
                <a:spcPts val="1200"/>
              </a:spcBef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1323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200" dirty="0" smtClean="0"/>
              <a:t>For more information, contact us at…</a:t>
            </a:r>
          </a:p>
          <a:p>
            <a:pPr>
              <a:buNone/>
            </a:pPr>
            <a:endParaRPr lang="en-US" sz="3200" dirty="0" smtClean="0">
              <a:hlinkClick r:id="rId2"/>
            </a:endParaRPr>
          </a:p>
          <a:p>
            <a:pPr>
              <a:buNone/>
            </a:pPr>
            <a:r>
              <a:rPr lang="en-US" sz="3200" dirty="0" smtClean="0">
                <a:hlinkClick r:id="rId2"/>
              </a:rPr>
              <a:t>http://wcec.ucdavis.edu</a:t>
            </a:r>
            <a:endParaRPr lang="en-US" sz="3200" dirty="0" smtClean="0"/>
          </a:p>
          <a:p>
            <a:pPr lvl="2"/>
            <a:endParaRPr lang="en-US" sz="3200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3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>
                <a:solidFill>
                  <a:srgbClr val="002060"/>
                </a:solidFill>
                <a:cs typeface="Arial" pitchFamily="34" charset="0"/>
              </a:rPr>
              <a:t>THANK YOU!		</a:t>
            </a:r>
            <a:endParaRPr lang="en-US" sz="3500" dirty="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" y="0"/>
            <a:ext cx="9067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Aerosol Envelope </a:t>
            </a:r>
            <a:r>
              <a:rPr lang="en-US" dirty="0" smtClean="0"/>
              <a:t>Sealing </a:t>
            </a:r>
            <a:br>
              <a:rPr lang="en-US" dirty="0" smtClean="0"/>
            </a:br>
            <a:r>
              <a:rPr lang="en-US" dirty="0" smtClean="0"/>
              <a:t>Honda House (Pre-Sheetrock)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327231"/>
              </p:ext>
            </p:extLst>
          </p:nvPr>
        </p:nvGraphicFramePr>
        <p:xfrm>
          <a:off x="228600" y="1143000"/>
          <a:ext cx="9144000" cy="475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01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r>
              <a:rPr lang="en-US" dirty="0" smtClean="0"/>
              <a:t>Aerosol Envelope Sealing</a:t>
            </a:r>
            <a:endParaRPr lang="en-US" dirty="0"/>
          </a:p>
        </p:txBody>
      </p:sp>
      <p:pic>
        <p:nvPicPr>
          <p:cNvPr id="1026" name="Picture 2" descr="S:\Photos\Honda House Aerosols\FINISHED 111513\DSC_4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613" t="22289" r="12379" b="3415"/>
          <a:stretch>
            <a:fillRect/>
          </a:stretch>
        </p:blipFill>
        <p:spPr bwMode="auto">
          <a:xfrm>
            <a:off x="111760" y="762000"/>
            <a:ext cx="4231640" cy="2590800"/>
          </a:xfrm>
          <a:prstGeom prst="rect">
            <a:avLst/>
          </a:prstGeom>
          <a:noFill/>
        </p:spPr>
      </p:pic>
      <p:pic>
        <p:nvPicPr>
          <p:cNvPr id="1027" name="Picture 3" descr="S:\Photos\Honda House Aerosols\FINISHED 111513\DSC_4175.JPG"/>
          <p:cNvPicPr>
            <a:picLocks noChangeAspect="1" noChangeArrowheads="1"/>
          </p:cNvPicPr>
          <p:nvPr/>
        </p:nvPicPr>
        <p:blipFill>
          <a:blip r:embed="rId3" cstate="print"/>
          <a:srcRect l="7695" t="10242" r="3419" b="18061"/>
          <a:stretch>
            <a:fillRect/>
          </a:stretch>
        </p:blipFill>
        <p:spPr bwMode="auto">
          <a:xfrm>
            <a:off x="4495800" y="723899"/>
            <a:ext cx="4103914" cy="2209800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 rot="4343799">
            <a:off x="6090063" y="1733659"/>
            <a:ext cx="974571" cy="38100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8" name="Picture 4" descr="S:\Photos\Honda House Aerosols\FINISHED 111513\DSC_4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429000"/>
            <a:ext cx="3810000" cy="2543378"/>
          </a:xfrm>
          <a:prstGeom prst="rect">
            <a:avLst/>
          </a:prstGeom>
          <a:noFill/>
        </p:spPr>
      </p:pic>
      <p:pic>
        <p:nvPicPr>
          <p:cNvPr id="1029" name="Picture 5" descr="S:\Photos\Honda House Aerosols\FINISHED 111513\DSC_2852.jpg"/>
          <p:cNvPicPr>
            <a:picLocks noChangeAspect="1" noChangeArrowheads="1"/>
          </p:cNvPicPr>
          <p:nvPr/>
        </p:nvPicPr>
        <p:blipFill>
          <a:blip r:embed="rId5" cstate="print"/>
          <a:srcRect l="34902" t="34444" b="33333"/>
          <a:stretch>
            <a:fillRect/>
          </a:stretch>
        </p:blipFill>
        <p:spPr bwMode="auto">
          <a:xfrm>
            <a:off x="4505325" y="3011187"/>
            <a:ext cx="3962400" cy="2961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38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6786"/>
            <a:ext cx="8229600" cy="8014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New York City Apartment Sealing</a:t>
            </a:r>
          </a:p>
        </p:txBody>
      </p:sp>
      <p:pic>
        <p:nvPicPr>
          <p:cNvPr id="2050" name="Picture 2" descr="C:\Users\mpmodera.AD3\Documents\Mark's Files\WCEC\Projects\CEC 5-year\Envelope Sealing\SWA NYC 0514\Sealing Set-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6073"/>
            <a:ext cx="4196687" cy="514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pmodera.AD3\Documents\Mark's Files\WCEC\Projects\CEC 5-year\Envelope Sealing\SWA NYC 0514\Sealed outlet NY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54" y="3025254"/>
            <a:ext cx="1850625" cy="29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4365009" y="790448"/>
            <a:ext cx="4800600" cy="223480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 apartments sealed (~80%)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1-2 hours of injection (1-2 ach50)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Sound transmission measured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Fluorescence only when wet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Clear impact of humidity on process and seals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Comparison of Injection and Sealing Rates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808905"/>
              </p:ext>
            </p:extLst>
          </p:nvPr>
        </p:nvGraphicFramePr>
        <p:xfrm>
          <a:off x="228600" y="838201"/>
          <a:ext cx="8686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14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CEC_PP Template1.jpg"/>
          <p:cNvPicPr>
            <a:picLocks noChangeAspect="1"/>
          </p:cNvPicPr>
          <p:nvPr/>
        </p:nvPicPr>
        <p:blipFill>
          <a:blip r:embed="rId2" cstate="print"/>
          <a:srcRect t="90000"/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6200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549"/>
            <a:ext cx="9144000" cy="909851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   Aerosol </a:t>
            </a:r>
            <a:r>
              <a:rPr lang="en-US" sz="3200" dirty="0">
                <a:solidFill>
                  <a:srgbClr val="002060"/>
                </a:solidFill>
              </a:rPr>
              <a:t>Envelope Sealing - Nozzle Testing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1"/>
            <a:ext cx="8915400" cy="17525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Characterize aerosols at different operating conditions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Determine optimal particle size and humidity for aerosol envelope sealing (and gas pipeline sealing)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Support with CFD analysis of particle drying process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28600" y="2824103"/>
            <a:ext cx="8686800" cy="3100701"/>
            <a:chOff x="-120389" y="1338364"/>
            <a:chExt cx="9524701" cy="3985425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990600" y="2617113"/>
              <a:ext cx="340177" cy="4261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49" idx="0"/>
            </p:cNvCxnSpPr>
            <p:nvPr/>
          </p:nvCxnSpPr>
          <p:spPr>
            <a:xfrm flipH="1" flipV="1">
              <a:off x="1675413" y="3014665"/>
              <a:ext cx="621404" cy="7998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-120389" y="1338364"/>
              <a:ext cx="9524701" cy="3985425"/>
              <a:chOff x="-120389" y="1338364"/>
              <a:chExt cx="9524701" cy="3985425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371600" y="1995487"/>
                <a:ext cx="5734050" cy="3305175"/>
                <a:chOff x="0" y="0"/>
                <a:chExt cx="5734050" cy="3305175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flipH="1" flipV="1">
                  <a:off x="3086100" y="2552700"/>
                  <a:ext cx="4762" cy="75247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Flowchart: Alternate Process 58"/>
                <p:cNvSpPr/>
                <p:nvPr/>
              </p:nvSpPr>
              <p:spPr>
                <a:xfrm>
                  <a:off x="1095375" y="0"/>
                  <a:ext cx="2343150" cy="122872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 dirty="0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3448050" y="333375"/>
                  <a:ext cx="2286000" cy="561975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 dirty="0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0" y="219075"/>
                  <a:ext cx="1076325" cy="800100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 dirty="0"/>
                </a:p>
              </p:txBody>
            </p: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838200" y="476250"/>
                  <a:ext cx="314325" cy="1238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847725" y="676275"/>
                  <a:ext cx="314325" cy="1238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866775" y="628650"/>
                  <a:ext cx="333375" cy="952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Rectangle 64"/>
                <p:cNvSpPr/>
                <p:nvPr/>
              </p:nvSpPr>
              <p:spPr>
                <a:xfrm>
                  <a:off x="761999" y="590550"/>
                  <a:ext cx="85725" cy="9525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 dirty="0"/>
                </a:p>
              </p:txBody>
            </p:sp>
            <p:sp>
              <p:nvSpPr>
                <p:cNvPr id="66" name="Rounded Rectangle 65"/>
                <p:cNvSpPr/>
                <p:nvPr/>
              </p:nvSpPr>
              <p:spPr>
                <a:xfrm rot="5400000">
                  <a:off x="4457700" y="1123950"/>
                  <a:ext cx="438150" cy="152400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 dirty="0"/>
                </a:p>
              </p:txBody>
            </p:sp>
            <p:cxnSp>
              <p:nvCxnSpPr>
                <p:cNvPr id="67" name="Elbow Connector 66"/>
                <p:cNvCxnSpPr/>
                <p:nvPr/>
              </p:nvCxnSpPr>
              <p:spPr>
                <a:xfrm>
                  <a:off x="4257675" y="638175"/>
                  <a:ext cx="857250" cy="752475"/>
                </a:xfrm>
                <a:prstGeom prst="bentConnector3">
                  <a:avLst>
                    <a:gd name="adj1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H="1" flipV="1">
                  <a:off x="800100" y="685800"/>
                  <a:ext cx="9526" cy="72390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 flipV="1">
                  <a:off x="828677" y="1400175"/>
                  <a:ext cx="2247898" cy="952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H="1" flipV="1">
                  <a:off x="3067050" y="1400175"/>
                  <a:ext cx="4762" cy="75247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Arc 70"/>
                <p:cNvSpPr/>
                <p:nvPr/>
              </p:nvSpPr>
              <p:spPr>
                <a:xfrm rot="2841291">
                  <a:off x="2443693" y="2175826"/>
                  <a:ext cx="627588" cy="410847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 dirty="0"/>
                </a:p>
              </p:txBody>
            </p:sp>
            <p:sp>
              <p:nvSpPr>
                <p:cNvPr id="72" name="Arc 71"/>
                <p:cNvSpPr/>
                <p:nvPr/>
              </p:nvSpPr>
              <p:spPr>
                <a:xfrm rot="13476476">
                  <a:off x="3135338" y="2104095"/>
                  <a:ext cx="466725" cy="552450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 dirty="0"/>
                </a:p>
              </p:txBody>
            </p:sp>
          </p:grpSp>
          <p:cxnSp>
            <p:nvCxnSpPr>
              <p:cNvPr id="45" name="Straight Arrow Connector 44"/>
              <p:cNvCxnSpPr/>
              <p:nvPr/>
            </p:nvCxnSpPr>
            <p:spPr>
              <a:xfrm flipH="1" flipV="1">
                <a:off x="4648200" y="4376737"/>
                <a:ext cx="381000" cy="1714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4490357" y="4826199"/>
                <a:ext cx="381000" cy="1714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4916615" y="4849075"/>
                <a:ext cx="3090327" cy="47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P, T  of compressed air</a:t>
                </a:r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063395" y="4376737"/>
                <a:ext cx="3060259" cy="47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Flow of compressed air</a:t>
                </a:r>
                <a:endParaRPr lang="en-US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955083" y="3814552"/>
                <a:ext cx="2683467" cy="47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T, RH of ambient air</a:t>
                </a:r>
                <a:endParaRPr lang="en-US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120389" y="2802395"/>
                <a:ext cx="1662078" cy="830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Flow of ambient air</a:t>
                </a:r>
                <a:endParaRPr lang="en-US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743537" y="3386136"/>
                <a:ext cx="2175604" cy="524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Cascade </a:t>
                </a:r>
                <a:r>
                  <a:rPr lang="en-US" dirty="0" err="1" smtClean="0"/>
                  <a:t>Impactor</a:t>
                </a:r>
                <a:endParaRPr lang="en-US" dirty="0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 flipH="1">
                <a:off x="5453062" y="1995487"/>
                <a:ext cx="378278" cy="3008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3638550" y="1707696"/>
                <a:ext cx="381000" cy="23336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3722321" y="1338364"/>
                <a:ext cx="1791676" cy="524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Layflat</a:t>
                </a:r>
                <a:r>
                  <a:rPr lang="en-US" dirty="0" smtClean="0"/>
                  <a:t> Duct</a:t>
                </a:r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513998" y="1643845"/>
                <a:ext cx="2492946" cy="47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14” Rigid Duct</a:t>
                </a:r>
                <a:endParaRPr lang="en-US" dirty="0"/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 flipH="1" flipV="1">
                <a:off x="7105650" y="2931467"/>
                <a:ext cx="386442" cy="2476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6919142" y="3206914"/>
                <a:ext cx="2485170" cy="830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Damper for pressure control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943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CEC_PP Template1.jpg"/>
          <p:cNvPicPr>
            <a:picLocks noChangeAspect="1"/>
          </p:cNvPicPr>
          <p:nvPr/>
        </p:nvPicPr>
        <p:blipFill>
          <a:blip r:embed="rId2" cstate="print"/>
          <a:srcRect t="90000"/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6200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3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9144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Preliminary Tests</a:t>
            </a:r>
          </a:p>
        </p:txBody>
      </p:sp>
      <p:pic>
        <p:nvPicPr>
          <p:cNvPr id="6146" name="Picture 2" descr="S:\Photos\Aerosol Sealing Building Shells, Laboratory Tests at WCEC\Cascade Impactor\Test 1 FINISHED\CascadeImpactor_031014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85" y="1719203"/>
            <a:ext cx="333613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S:\Photos\Aerosol Sealing Building Shells, Laboratory Tests at WCEC\Cascade Impactor\Test 1 FINISHED\CascadeImpactor_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0054"/>
            <a:ext cx="5265377" cy="277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:\Photos\Aerosol Sealing Building Shells, Laboratory Tests at WCEC\Cascade Impactor\Test 1 FINISHED\CascadeImpactor_031014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26066"/>
          <a:stretch/>
        </p:blipFill>
        <p:spPr bwMode="auto">
          <a:xfrm>
            <a:off x="1855792" y="4114800"/>
            <a:ext cx="6350826" cy="1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374"/>
            <a:ext cx="8610600" cy="6022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RTU Retrofit - WCEC </a:t>
            </a:r>
            <a:r>
              <a:rPr lang="en-US" sz="3200" dirty="0">
                <a:solidFill>
                  <a:srgbClr val="002060"/>
                </a:solidFill>
              </a:rPr>
              <a:t>Environmental Chamber</a:t>
            </a:r>
          </a:p>
        </p:txBody>
      </p:sp>
      <p:pic>
        <p:nvPicPr>
          <p:cNvPr id="1026" name="Picture 2" descr="S:\Photos\West Village\Laboratory\DSC_3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983788" cy="5287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854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Reducing Peak Electricity Demand and Energy Use Due to Cooling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WCEC MISSION SUMMARY&amp;quot;&quot;/&gt;&lt;property id=&quot;20307&quot; value=&quot;333&quot;/&gt;&lt;/object&gt;&lt;object type=&quot;3&quot; unique_id=&quot;10008&quot;&gt;&lt;property id=&quot;20148&quot; value=&quot;5&quot;/&gt;&lt;property id=&quot;20300&quot; value=&quot;Slide 5&quot;/&gt;&lt;property id=&quot;20307&quot; value=&quot;340&quot;/&gt;&lt;/object&gt;&lt;object type=&quot;3&quot; unique_id=&quot;10009&quot;&gt;&lt;property id=&quot;20148&quot; value=&quot;5&quot;/&gt;&lt;property id=&quot;20300&quot; value=&quot;Slide 7 - &amp;quot; COOLING IN WESTERN CLIMATES&amp;quot;&quot;/&gt;&lt;property id=&quot;20307&quot; value=&quot;348&quot;/&gt;&lt;/object&gt;&lt;object type=&quot;3&quot; unique_id=&quot;10010&quot;&gt;&lt;property id=&quot;20148&quot; value=&quot;5&quot;/&gt;&lt;property id=&quot;20300&quot; value=&quot;Slide 9 - &amp;quot;WCEC RESEARCH PROGRAM&amp;amp;#x09;&amp;quot;&quot;/&gt;&lt;property id=&quot;20307&quot; value=&quot;317&quot;/&gt;&lt;/object&gt;&lt;object type=&quot;3&quot; unique_id=&quot;10011&quot;&gt;&lt;property id=&quot;20148&quot; value=&quot;5&quot;/&gt;&lt;property id=&quot;20300&quot; value=&quot;Slide 10 - &amp;quot;WCEC RESEARCH PROGRAM&amp;amp;#x09;&amp;quot;&quot;/&gt;&lt;property id=&quot;20307&quot; value=&quot;349&quot;/&gt;&lt;/object&gt;&lt;object type=&quot;3&quot; unique_id=&quot;10012&quot;&gt;&lt;property id=&quot;20148&quot; value=&quot;5&quot;/&gt;&lt;property id=&quot;20300&quot; value=&quot;Slide 11 - &amp;quot; BIG-BOX RETAIL: RADIANT FLOOR&amp;quot;&quot;/&gt;&lt;property id=&quot;20307&quot; value=&quot;372&quot;/&gt;&lt;/object&gt;&lt;object type=&quot;3&quot; unique_id=&quot;10013&quot;&gt;&lt;property id=&quot;20148&quot; value=&quot;5&quot;/&gt;&lt;property id=&quot;20300&quot; value=&quot;Slide 12 - &amp;quot;SWIMMING POOL HEAT SINKS&amp;quot;&quot;/&gt;&lt;property id=&quot;20307&quot; value=&quot;368&quot;/&gt;&lt;/object&gt;&lt;object type=&quot;3&quot; unique_id=&quot;10014&quot;&gt;&lt;property id=&quot;20148&quot; value=&quot;5&quot;/&gt;&lt;property id=&quot;20300&quot; value=&quot;Slide 13 - &amp;quot;SWIMMING POOL HEAT SINKS&amp;quot;&quot;/&gt;&lt;property id=&quot;20307&quot; value=&quot;370&quot;/&gt;&lt;/object&gt;&lt;object type=&quot;3&quot; unique_id=&quot;10015&quot;&gt;&lt;property id=&quot;20148&quot; value=&quot;5&quot;/&gt;&lt;property id=&quot;20300&quot; value=&quot;Slide 15&quot;/&gt;&lt;property id=&quot;20307&quot; value=&quot;335&quot;/&gt;&lt;/object&gt;&lt;object type=&quot;3&quot; unique_id=&quot;10016&quot;&gt;&lt;property id=&quot;20148&quot; value=&quot;5&quot;/&gt;&lt;property id=&quot;20300&quot; value=&quot;Slide 16 - &amp;quot;  WCC TEST POINTS – Climate Zone 10&amp;quot;&quot;/&gt;&lt;property id=&quot;20307&quot; value=&quot;351&quot;/&gt;&lt;/object&gt;&lt;object type=&quot;3&quot; unique_id=&quot;10019&quot;&gt;&lt;property id=&quot;20148&quot; value=&quot;5&quot;/&gt;&lt;property id=&quot;20300&quot; value=&quot;Slide 19&quot;/&gt;&lt;property id=&quot;20307&quot; value=&quot;352&quot;/&gt;&lt;/object&gt;&lt;object type=&quot;3&quot; unique_id=&quot;10022&quot;&gt;&lt;property id=&quot;20148&quot; value=&quot;5&quot;/&gt;&lt;property id=&quot;20300&quot; value=&quot;Slide 21 - &amp;quot;EVAPORATIVE PRE-COOLING- ROOF-TOP TESTING INSTALLATION&amp;quot;&quot;/&gt;&lt;property id=&quot;20307&quot; value=&quot;356&quot;/&gt;&lt;/object&gt;&lt;object type=&quot;3&quot; unique_id=&quot;10023&quot;&gt;&lt;property id=&quot;20148&quot; value=&quot;5&quot;/&gt;&lt;property id=&quot;20300&quot; value=&quot;Slide 22 - &amp;quot;RTU RETROFITS AT  DAVIS TARGET STORE&amp;quot;&quot;/&gt;&lt;property id=&quot;20307&quot; value=&quot;263&quot;/&gt;&lt;/object&gt;&lt;object type=&quot;3&quot; unique_id=&quot;10024&quot;&gt;&lt;property id=&quot;20148&quot; value=&quot;5&quot;/&gt;&lt;property id=&quot;20300&quot; value=&quot;Slide 23 - &amp;quot;DUAL COOL %COP IMPROVEMENT&amp;quot;&quot;/&gt;&lt;property id=&quot;20307&quot; value=&quot;357&quot;/&gt;&lt;/object&gt;&lt;object type=&quot;3&quot; unique_id=&quot;10025&quot;&gt;&lt;property id=&quot;20148&quot; value=&quot;5&quot;/&gt;&lt;property id=&quot;20300&quot; value=&quot;Slide 24 - &amp;quot;RTU RETROFIT: WICKOOL&amp;quot;&quot;/&gt;&lt;property id=&quot;20307&quot; value=&quot;330&quot;/&gt;&lt;/object&gt;&lt;object type=&quot;3&quot; unique_id=&quot;10026&quot;&gt;&lt;property id=&quot;20148&quot; value=&quot;5&quot;/&gt;&lt;property id=&quot;20300&quot; value=&quot;Slide 26 - &amp;quot;EVAPORATIVE  EQUIPMENT LONGEVITY &amp;quot;&quot;/&gt;&lt;property id=&quot;20307&quot; value=&quot;353&quot;/&gt;&lt;/object&gt;&lt;object type=&quot;3&quot; unique_id=&quot;10027&quot;&gt;&lt;property id=&quot;20148&quot; value=&quot;5&quot;/&gt;&lt;property id=&quot;20300&quot; value=&quot;Slide 27 - &amp;quot;EVAPORATIVE-EQUIPMENT LONGEVITY &amp;quot;&quot;/&gt;&lt;property id=&quot;20307&quot; value=&quot;304&quot;/&gt;&lt;/object&gt;&lt;object type=&quot;3&quot; unique_id=&quot;10028&quot;&gt;&lt;property id=&quot;20148&quot; value=&quot;5&quot;/&gt;&lt;property id=&quot;20300&quot; value=&quot;Slide 28 - &amp;quot;WATER TREATMENT TESTING&amp;quot;&quot;/&gt;&lt;property id=&quot;20307&quot; value=&quot;371&quot;/&gt;&lt;/object&gt;&lt;object type=&quot;3&quot; unique_id=&quot;10029&quot;&gt;&lt;property id=&quot;20148&quot; value=&quot;5&quot;/&gt;&lt;property id=&quot;20300&quot; value=&quot;Slide 30 - &amp;quot;WATER QUALITY VS. LOCATION&amp;quot;&quot;/&gt;&lt;property id=&quot;20307&quot; value=&quot;362&quot;/&gt;&lt;/object&gt;&lt;object type=&quot;3&quot; unique_id=&quot;10030&quot;&gt;&lt;property id=&quot;20148&quot; value=&quot;5&quot;/&gt;&lt;property id=&quot;20300&quot; value=&quot;Slide 31 - &amp;quot;RESIDENTIAL: GRAYWATER TREATMENT&amp;quot;&quot;/&gt;&lt;property id=&quot;20307&quot; value=&quot;363&quot;/&gt;&lt;/object&gt;&lt;object type=&quot;3&quot; unique_id=&quot;10033&quot;&gt;&lt;property id=&quot;20148&quot; value=&quot;5&quot;/&gt;&lt;property id=&quot;20300&quot; value=&quot;Slide 33 - &amp;quot;   NOT JUST COOLING!&amp;quot;&quot;/&gt;&lt;property id=&quot;20307&quot; value=&quot;386&quot;/&gt;&lt;/object&gt;&lt;object type=&quot;3&quot; unique_id=&quot;10034&quot;&gt;&lt;property id=&quot;20148&quot; value=&quot;5&quot;/&gt;&lt;property id=&quot;20300&quot; value=&quot;Slide 34&quot;/&gt;&lt;property id=&quot;20307&quot; value=&quot;387&quot;/&gt;&lt;/object&gt;&lt;object type=&quot;3&quot; unique_id=&quot;10035&quot;&gt;&lt;property id=&quot;20148&quot; value=&quot;5&quot;/&gt;&lt;property id=&quot;20300&quot; value=&quot;Slide 35 - &amp;quot;Exhaust Sealing plus Constant-Flow Grilles&amp;quot;&quot;/&gt;&lt;property id=&quot;20307&quot; value=&quot;388&quot;/&gt;&lt;/object&gt;&lt;object type=&quot;3&quot; unique_id=&quot;10036&quot;&gt;&lt;property id=&quot;20148&quot; value=&quot;5&quot;/&gt;&lt;property id=&quot;20300&quot; value=&quot;Slide 37&quot;/&gt;&lt;property id=&quot;20307&quot; value=&quot;389&quot;/&gt;&lt;/object&gt;&lt;object type=&quot;3&quot; unique_id=&quot;10037&quot;&gt;&lt;property id=&quot;20148&quot; value=&quot;5&quot;/&gt;&lt;property id=&quot;20300&quot; value=&quot;Slide 38&quot;/&gt;&lt;property id=&quot;20307&quot; value=&quot;390&quot;/&gt;&lt;/object&gt;&lt;object type=&quot;3&quot; unique_id=&quot;10038&quot;&gt;&lt;property id=&quot;20148&quot; value=&quot;5&quot;/&gt;&lt;property id=&quot;20300&quot; value=&quot;Slide 41 - &amp;quot;FAULT DETECTION AND DIAGNOSTICS&amp;quot;&quot;/&gt;&lt;property id=&quot;20307&quot; value=&quot;375&quot;/&gt;&lt;/object&gt;&lt;object type=&quot;3&quot; unique_id=&quot;10039&quot;&gt;&lt;property id=&quot;20148&quot; value=&quot;5&quot;/&gt;&lt;property id=&quot;20300&quot; value=&quot;Slide 42 - &amp;quot;HVAC MAINTENANCE BEHAVIOR&amp;quot;&quot;/&gt;&lt;property id=&quot;20307&quot; value=&quot;379&quot;/&gt;&lt;/object&gt;&lt;object type=&quot;3&quot; unique_id=&quot;10040&quot;&gt;&lt;property id=&quot;20148&quot; value=&quot;5&quot;/&gt;&lt;property id=&quot;20300&quot; value=&quot;Slide 43 - &amp;quot;  USABILITY OF IN-HOME ENERGY DISPLAYS&amp;quot;&quot;/&gt;&lt;property id=&quot;20307&quot; value=&quot;377&quot;/&gt;&lt;/object&gt;&lt;object type=&quot;3&quot; unique_id=&quot;10041&quot;&gt;&lt;property id=&quot;20148&quot; value=&quot;5&quot;/&gt;&lt;property id=&quot;20300&quot; value=&quot;Slide 44 - &amp;quot;THANK YOU!&amp;amp;#x09;&amp;amp;#x09;&amp;quot;&quot;/&gt;&lt;property id=&quot;20307&quot; value=&quot;385&quot;/&gt;&lt;/object&gt;&lt;object type=&quot;3&quot; unique_id=&quot;10082&quot;&gt;&lt;property id=&quot;20148&quot; value=&quot;5&quot;/&gt;&lt;property id=&quot;20300&quot; value=&quot;Slide 4 - &amp;quot;WCEC TEAM&amp;amp;#x09;&amp;quot;&quot;/&gt;&lt;property id=&quot;20307&quot; value=&quot;391&quot;/&gt;&lt;/object&gt;&lt;object type=&quot;3&quot; unique_id=&quot;10123&quot;&gt;&lt;property id=&quot;20148&quot; value=&quot;5&quot;/&gt;&lt;property id=&quot;20300&quot; value=&quot;Slide 29 - &amp;quot;WATER MANAGEMENT TESTING&amp;quot;&quot;/&gt;&lt;property id=&quot;20307&quot; value=&quot;392&quot;/&gt;&lt;/object&gt;&lt;object type=&quot;3&quot; unique_id=&quot;10780&quot;&gt;&lt;property id=&quot;20148&quot; value=&quot;5&quot;/&gt;&lt;property id=&quot;20300&quot; value=&quot;Slide 6 - &amp;quot; WESTERN COOLING DEFINES THE PEAK&amp;quot;&quot;/&gt;&lt;property id=&quot;20307&quot; value=&quot;393&quot;/&gt;&lt;/object&gt;&lt;object type=&quot;3&quot; unique_id=&quot;10939&quot;&gt;&lt;property id=&quot;20148&quot; value=&quot;5&quot;/&gt;&lt;property id=&quot;20300&quot; value=&quot;Slide 3 - &amp;quot;CA Energy Efficiency Strategic Plan&amp;quot;&quot;/&gt;&lt;property id=&quot;20307&quot; value=&quot;394&quot;/&gt;&lt;/object&gt;&lt;object type=&quot;3&quot; unique_id=&quot;11168&quot;&gt;&lt;property id=&quot;20148&quot; value=&quot;5&quot;/&gt;&lt;property id=&quot;20300&quot; value=&quot;Slide 14&quot;/&gt;&lt;property id=&quot;20307&quot; value=&quot;395&quot;/&gt;&lt;/object&gt;&lt;object type=&quot;3&quot; unique_id=&quot;11170&quot;&gt;&lt;property id=&quot;20148&quot; value=&quot;5&quot;/&gt;&lt;property id=&quot;20300&quot; value=&quot;Slide 18 - &amp;quot;MINIMUM CHALLENGE CRITERIA EXCEEDED&amp;quot;&quot;/&gt;&lt;property id=&quot;20307&quot; value=&quot;396&quot;/&gt;&lt;/object&gt;&lt;object type=&quot;3&quot; unique_id=&quot;11292&quot;&gt;&lt;property id=&quot;20148&quot; value=&quot;5&quot;/&gt;&lt;property id=&quot;20300&quot; value=&quot;Slide 17 - &amp;quot;   WESTERN COOLING CHALLENGE TESTING&amp;quot;&quot;/&gt;&lt;property id=&quot;20307&quot; value=&quot;398&quot;/&gt;&lt;/object&gt;&lt;object type=&quot;3&quot; unique_id=&quot;11574&quot;&gt;&lt;property id=&quot;20148&quot; value=&quot;5&quot;/&gt;&lt;property id=&quot;20300&quot; value=&quot;Slide 20&quot;/&gt;&lt;property id=&quot;20307&quot; value=&quot;399&quot;/&gt;&lt;/object&gt;&lt;object type=&quot;3&quot; unique_id=&quot;11575&quot;&gt;&lt;property id=&quot;20148&quot; value=&quot;5&quot;/&gt;&lt;property id=&quot;20300&quot; value=&quot;Slide 25 - &amp;quot;  MANAGING WATER ISSUES&amp;quot;&quot;/&gt;&lt;property id=&quot;20307&quot; value=&quot;400&quot;/&gt;&lt;/object&gt;&lt;object type=&quot;3&quot; unique_id=&quot;11576&quot;&gt;&lt;property id=&quot;20148&quot; value=&quot;5&quot;/&gt;&lt;property id=&quot;20300&quot; value=&quot;Slide 32 - &amp;quot;  MANAGING WATER ISSUES&amp;quot;&quot;/&gt;&lt;property id=&quot;20307&quot; value=&quot;401&quot;/&gt;&lt;/object&gt;&lt;object type=&quot;3&quot; unique_id=&quot;11578&quot;&gt;&lt;property id=&quot;20148&quot; value=&quot;5&quot;/&gt;&lt;property id=&quot;20300&quot; value=&quot;Slide 39&quot;/&gt;&lt;property id=&quot;20307&quot; value=&quot;403&quot;/&gt;&lt;/object&gt;&lt;object type=&quot;3&quot; unique_id=&quot;11623&quot;&gt;&lt;property id=&quot;20148&quot; value=&quot;5&quot;/&gt;&lt;property id=&quot;20300&quot; value=&quot;Slide 40&quot;/&gt;&lt;property id=&quot;20307&quot; value=&quot;404&quot;/&gt;&lt;/object&gt;&lt;object type=&quot;3&quot; unique_id=&quot;11759&quot;&gt;&lt;property id=&quot;20148&quot; value=&quot;5&quot;/&gt;&lt;property id=&quot;20300&quot; value=&quot;Slide 8 - &amp;quot;KEY POLICY POINTS&amp;amp;#x09;&amp;amp;#x09;&amp;quot;&quot;/&gt;&lt;property id=&quot;20307&quot; value=&quot;405&quot;/&gt;&lt;/object&gt;&lt;object type=&quot;3&quot; unique_id=&quot;12579&quot;&gt;&lt;property id=&quot;20148&quot; value=&quot;5&quot;/&gt;&lt;property id=&quot;20300&quot; value=&quot;Slide 36 - &amp;quot; Not Just Cooling!&amp;#x0D;&amp;#x0A; Building Shell Sealing with Aerosol Particles&amp;quot;&quot;/&gt;&lt;property id=&quot;20307&quot; value=&quot;406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13453</TotalTime>
  <Words>828</Words>
  <Application>Microsoft Office PowerPoint</Application>
  <PresentationFormat>On-screen Show (4:3)</PresentationFormat>
  <Paragraphs>146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Myriad Pro</vt:lpstr>
      <vt:lpstr>Courier New</vt:lpstr>
      <vt:lpstr>Calibri</vt:lpstr>
      <vt:lpstr>Lucida Sans Unicode</vt:lpstr>
      <vt:lpstr>Wingdings 2</vt:lpstr>
      <vt:lpstr>Verdana</vt:lpstr>
      <vt:lpstr>Wingdings 3</vt:lpstr>
      <vt:lpstr>Concourse</vt:lpstr>
      <vt:lpstr>Current and Future Activity Highlights</vt:lpstr>
      <vt:lpstr> Existing Project Highlights</vt:lpstr>
      <vt:lpstr>Aerosol Envelope Sealing  Honda House (Pre-Sheetrock)</vt:lpstr>
      <vt:lpstr>Aerosol Envelope Sealing</vt:lpstr>
      <vt:lpstr>New York City Apartment Sealing</vt:lpstr>
      <vt:lpstr>Comparison of Injection and Sealing Rates</vt:lpstr>
      <vt:lpstr>   Aerosol Envelope Sealing - Nozzle Testing</vt:lpstr>
      <vt:lpstr>Preliminary Tests</vt:lpstr>
      <vt:lpstr>RTU Retrofit - WCEC Environmental Chamber</vt:lpstr>
      <vt:lpstr>WCEC Chamber Capabilities</vt:lpstr>
      <vt:lpstr>RTU Retrofit Project</vt:lpstr>
      <vt:lpstr> Existing Project Highlights</vt:lpstr>
      <vt:lpstr>Occupancy-Responsive Adaptive Thermostats for University Residence Halls</vt:lpstr>
      <vt:lpstr>Academic Period Indicated No Savings</vt:lpstr>
      <vt:lpstr>Non-Academic (Summer) Shows 20% Savings</vt:lpstr>
      <vt:lpstr>Occupancy Sensing Adaptive Thermostats for University Residence Halls</vt:lpstr>
      <vt:lpstr> New Projects</vt:lpstr>
      <vt:lpstr>Commercialization of Tracer Gas Airflow Measurement Tools</vt:lpstr>
      <vt:lpstr>PowerPoint Presentation</vt:lpstr>
      <vt:lpstr> New Projects</vt:lpstr>
      <vt:lpstr> Future Projects – Proposals in Process</vt:lpstr>
      <vt:lpstr> Future Projects – Proposals in Process</vt:lpstr>
      <vt:lpstr> Future Projects – Proposals in Process</vt:lpstr>
      <vt:lpstr> Future Projects – Proposals in Process</vt:lpstr>
      <vt:lpstr>THANK YOU!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Cooling Technology Demonstrations</dc:title>
  <dc:creator>Jonathan Woolley</dc:creator>
  <cp:lastModifiedBy>Mark P Modera</cp:lastModifiedBy>
  <cp:revision>324</cp:revision>
  <dcterms:created xsi:type="dcterms:W3CDTF">2010-03-29T20:36:46Z</dcterms:created>
  <dcterms:modified xsi:type="dcterms:W3CDTF">2014-05-20T21:30:38Z</dcterms:modified>
</cp:coreProperties>
</file>